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58.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7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349" r:id="rId1"/>
    <p:sldMasterId id="2147484639" r:id="rId2"/>
    <p:sldMasterId id="2147484545" r:id="rId3"/>
  </p:sldMasterIdLst>
  <p:notesMasterIdLst>
    <p:notesMasterId r:id="rId6"/>
  </p:notesMasterIdLst>
  <p:handoutMasterIdLst>
    <p:handoutMasterId r:id="rId7"/>
  </p:handoutMasterIdLst>
  <p:sldIdLst>
    <p:sldId id="257" r:id="rId4"/>
    <p:sldId id="258"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Montserrat" panose="00000500000000000000" pitchFamily="2" charset="0"/>
      <p:regular r:id="rId14"/>
      <p:bold r:id="rId15"/>
      <p:italic r:id="rId16"/>
      <p:boldItalic r:id="rId17"/>
    </p:embeddedFont>
    <p:embeddedFont>
      <p:font typeface="Montserrat Medium" panose="00000600000000000000" pitchFamily="50" charset="0"/>
      <p:regular r:id="rId18"/>
      <p:italic r:id="rId19"/>
    </p:embeddedFont>
    <p:embeddedFont>
      <p:font typeface="Montserrat-Bold" panose="00000800000000000000" pitchFamily="50" charset="0"/>
      <p:bold r:id="rId20"/>
    </p:embeddedFont>
    <p:embeddedFont>
      <p:font typeface="Segoe UI" panose="020B0502040204020203" pitchFamily="34" charset="0"/>
      <p:regular r:id="rId21"/>
      <p:bold r:id="rId22"/>
      <p:italic r:id="rId23"/>
      <p:boldItalic r:id="rId24"/>
    </p:embeddedFont>
    <p:embeddedFont>
      <p:font typeface="Segoe UI Semibold" panose="020B0702040204020203" pitchFamily="34" charset="0"/>
      <p:bold r:id="rId25"/>
      <p:boldItalic r:id="rId26"/>
    </p:embeddedFont>
  </p:embeddedFontLst>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DB7B080-50ED-4D87-886A-04AD0689289E}">
          <p14:sldIdLst>
            <p14:sldId id="257"/>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Olive" initials="VO" lastIdx="1" clrIdx="0">
    <p:extLst>
      <p:ext uri="{19B8F6BF-5375-455C-9EA6-DF929625EA0E}">
        <p15:presenceInfo xmlns:p15="http://schemas.microsoft.com/office/powerpoint/2012/main" userId="S::volive@neocasesoftware.com::0062c810-11de-4311-bbfc-325f0f0de19b" providerId="AD"/>
      </p:ext>
    </p:extLst>
  </p:cmAuthor>
  <p:cmAuthor id="2" name="Andreea Extrat Arhip" initials="AEA" lastIdx="9" clrIdx="1">
    <p:extLst>
      <p:ext uri="{19B8F6BF-5375-455C-9EA6-DF929625EA0E}">
        <p15:presenceInfo xmlns:p15="http://schemas.microsoft.com/office/powerpoint/2012/main" userId="S::aarhip@neocasesoftware.com::b1107d43-7d82-499f-a8e0-daccb74fe8f3" providerId="AD"/>
      </p:ext>
    </p:extLst>
  </p:cmAuthor>
  <p:cmAuthor id="3" name="Kawther Jarray" initials="KJ" lastIdx="1" clrIdx="2">
    <p:extLst>
      <p:ext uri="{19B8F6BF-5375-455C-9EA6-DF929625EA0E}">
        <p15:presenceInfo xmlns:p15="http://schemas.microsoft.com/office/powerpoint/2012/main" userId="S::kjarray@neocasesoftware.com::6436be9d-2840-474f-b856-5a1da3e3ef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191"/>
    <a:srgbClr val="0054A4"/>
    <a:srgbClr val="706FA3"/>
    <a:srgbClr val="EBEDF9"/>
    <a:srgbClr val="DDCCCE"/>
    <a:srgbClr val="41568C"/>
    <a:srgbClr val="235BEF"/>
    <a:srgbClr val="489CFD"/>
    <a:srgbClr val="0070AD"/>
    <a:srgbClr val="363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3" autoAdjust="0"/>
    <p:restoredTop sz="90823" autoAdjust="0"/>
  </p:normalViewPr>
  <p:slideViewPr>
    <p:cSldViewPr snapToGrid="0" snapToObjects="1" showGuides="1">
      <p:cViewPr>
        <p:scale>
          <a:sx n="120" d="100"/>
          <a:sy n="120" d="100"/>
        </p:scale>
        <p:origin x="150" y="-15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48" d="100"/>
          <a:sy n="48" d="100"/>
        </p:scale>
        <p:origin x="1828"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Master" Target="slideMasters/slideMaster3.xml"/><Relationship Id="rId21" Type="http://schemas.openxmlformats.org/officeDocument/2006/relationships/font" Target="fonts/font14.fntdata"/><Relationship Id="rId34"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18781-FBF9-354C-A025-C49C596164BA}" type="datetimeFigureOut">
              <a:rPr lang="en-US" smtClean="0"/>
              <a:t>12/14/2023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4EF74-8826-BD43-B880-7A8566D08AFF}" type="slidenum">
              <a:rPr lang="en-US" smtClean="0"/>
              <a:t>‹N°›</a:t>
            </a:fld>
            <a:endParaRPr lang="en-US"/>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FD40-13C9-7B48-A0BE-E251E1E33FE5}"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2375-F1B1-284C-A827-B0E603FDBDD8}" type="slidenum">
              <a:rPr lang="en-US" smtClean="0"/>
              <a:t>‹N°›</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eocase Main Cover">
    <p:spTree>
      <p:nvGrpSpPr>
        <p:cNvPr id="1" name=""/>
        <p:cNvGrpSpPr/>
        <p:nvPr/>
      </p:nvGrpSpPr>
      <p:grpSpPr>
        <a:xfrm>
          <a:off x="0" y="0"/>
          <a:ext cx="0" cy="0"/>
          <a:chOff x="0" y="0"/>
          <a:chExt cx="0" cy="0"/>
        </a:xfrm>
      </p:grpSpPr>
      <p:pic>
        <p:nvPicPr>
          <p:cNvPr id="16" name="Picture 15" descr="A picture containing swimming, snow, person, holding&#10;&#10;Description automatically generated">
            <a:extLst>
              <a:ext uri="{FF2B5EF4-FFF2-40B4-BE49-F238E27FC236}">
                <a16:creationId xmlns:a16="http://schemas.microsoft.com/office/drawing/2014/main" id="{BAF14CE3-6A0B-42B3-A5F9-73D25DD2C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9" name="Picture 18" descr="A picture containing dark, lit, sitting, computer&#10;&#10;Description automatically generated">
            <a:extLst>
              <a:ext uri="{FF2B5EF4-FFF2-40B4-BE49-F238E27FC236}">
                <a16:creationId xmlns:a16="http://schemas.microsoft.com/office/drawing/2014/main" id="{3F14570E-BA0D-45D8-9E08-571F4E09A00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163" y="0"/>
            <a:ext cx="12192000" cy="6858000"/>
          </a:xfrm>
          <a:prstGeom prst="rect">
            <a:avLst/>
          </a:prstGeom>
        </p:spPr>
      </p:pic>
      <p:pic>
        <p:nvPicPr>
          <p:cNvPr id="17" name="Picture 16">
            <a:extLst>
              <a:ext uri="{FF2B5EF4-FFF2-40B4-BE49-F238E27FC236}">
                <a16:creationId xmlns:a16="http://schemas.microsoft.com/office/drawing/2014/main" id="{C4141942-9FA4-4A7E-A5EB-0327449922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737" y="272301"/>
            <a:ext cx="4829175" cy="482918"/>
          </a:xfrm>
          <a:prstGeom prst="rect">
            <a:avLst/>
          </a:prstGeom>
        </p:spPr>
      </p:pic>
      <p:sp>
        <p:nvSpPr>
          <p:cNvPr id="23" name="Text Placeholder 22">
            <a:extLst>
              <a:ext uri="{FF2B5EF4-FFF2-40B4-BE49-F238E27FC236}">
                <a16:creationId xmlns:a16="http://schemas.microsoft.com/office/drawing/2014/main" id="{9AB190B0-D2D3-4383-AED7-1909B2A5E126}"/>
              </a:ext>
            </a:extLst>
          </p:cNvPr>
          <p:cNvSpPr>
            <a:spLocks noGrp="1"/>
          </p:cNvSpPr>
          <p:nvPr>
            <p:ph type="body" sz="quarter" idx="11" hasCustomPrompt="1"/>
          </p:nvPr>
        </p:nvSpPr>
        <p:spPr>
          <a:xfrm>
            <a:off x="550863" y="5161032"/>
            <a:ext cx="5545137" cy="1152000"/>
          </a:xfrm>
          <a:prstGeom prst="rect">
            <a:avLst/>
          </a:prstGeom>
        </p:spPr>
        <p:txBody>
          <a:bodyPr anchor="b">
            <a:normAutofit/>
          </a:bodyPr>
          <a:lstStyle>
            <a:lvl1pPr marL="0" indent="0">
              <a:spcBef>
                <a:spcPts val="600"/>
              </a:spcBef>
              <a:buNone/>
              <a:defRPr sz="1400">
                <a:solidFill>
                  <a:schemeClr val="bg2"/>
                </a:solidFill>
                <a:latin typeface="Segoe UI" panose="020B0502040204020203" pitchFamily="34" charset="0"/>
              </a:defRPr>
            </a:lvl1pPr>
          </a:lstStyle>
          <a:p>
            <a:pPr lvl="0"/>
            <a:r>
              <a:rPr lang="fr-FR" dirty="0"/>
              <a:t>Speaker Name</a:t>
            </a:r>
          </a:p>
        </p:txBody>
      </p:sp>
      <p:sp>
        <p:nvSpPr>
          <p:cNvPr id="24" name="Text Placeholder 22">
            <a:extLst>
              <a:ext uri="{FF2B5EF4-FFF2-40B4-BE49-F238E27FC236}">
                <a16:creationId xmlns:a16="http://schemas.microsoft.com/office/drawing/2014/main" id="{BF40C1AE-D1B9-4FD4-9A54-265828084E78}"/>
              </a:ext>
            </a:extLst>
          </p:cNvPr>
          <p:cNvSpPr>
            <a:spLocks noGrp="1"/>
          </p:cNvSpPr>
          <p:nvPr>
            <p:ph type="body" sz="quarter" idx="12" hasCustomPrompt="1"/>
          </p:nvPr>
        </p:nvSpPr>
        <p:spPr>
          <a:xfrm>
            <a:off x="7682948" y="5887297"/>
            <a:ext cx="3960000" cy="427037"/>
          </a:xfrm>
          <a:prstGeom prst="rect">
            <a:avLst/>
          </a:prstGeom>
        </p:spPr>
        <p:txBody>
          <a:bodyPr anchor="b">
            <a:normAutofit/>
          </a:bodyPr>
          <a:lstStyle>
            <a:lvl1pPr marL="0" indent="0" algn="r">
              <a:spcBef>
                <a:spcPts val="600"/>
              </a:spcBef>
              <a:buNone/>
              <a:defRPr sz="1400">
                <a:solidFill>
                  <a:schemeClr val="bg2"/>
                </a:solidFill>
                <a:latin typeface="Segoe UI" panose="020B0502040204020203" pitchFamily="34" charset="0"/>
              </a:defRPr>
            </a:lvl1pPr>
          </a:lstStyle>
          <a:p>
            <a:pPr lvl="0"/>
            <a:r>
              <a:rPr lang="fr-FR" dirty="0"/>
              <a:t>Date</a:t>
            </a:r>
          </a:p>
        </p:txBody>
      </p:sp>
      <p:cxnSp>
        <p:nvCxnSpPr>
          <p:cNvPr id="12" name="Straight Connector 11">
            <a:extLst>
              <a:ext uri="{FF2B5EF4-FFF2-40B4-BE49-F238E27FC236}">
                <a16:creationId xmlns:a16="http://schemas.microsoft.com/office/drawing/2014/main" id="{F0EB6D55-A18D-440B-9870-E798FB810A90}"/>
              </a:ext>
            </a:extLst>
          </p:cNvPr>
          <p:cNvCxnSpPr>
            <a:cxnSpLocks/>
          </p:cNvCxnSpPr>
          <p:nvPr userDrawn="1"/>
        </p:nvCxnSpPr>
        <p:spPr>
          <a:xfrm>
            <a:off x="6096000" y="6318152"/>
            <a:ext cx="6096000" cy="262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79D1C3D5-4289-4C9B-86B1-9F97BB3DF4A2}"/>
              </a:ext>
            </a:extLst>
          </p:cNvPr>
          <p:cNvSpPr>
            <a:spLocks noGrp="1"/>
          </p:cNvSpPr>
          <p:nvPr>
            <p:ph type="subTitle" idx="1"/>
          </p:nvPr>
        </p:nvSpPr>
        <p:spPr>
          <a:xfrm>
            <a:off x="550863" y="3909563"/>
            <a:ext cx="10476000" cy="936000"/>
          </a:xfrm>
          <a:prstGeom prst="rect">
            <a:avLst/>
          </a:prstGeom>
        </p:spPr>
        <p:txBody>
          <a:bodyPr>
            <a:normAutofit/>
          </a:bodyPr>
          <a:lstStyle>
            <a:lvl1pPr marL="0" indent="0" algn="l">
              <a:buNone/>
              <a:defRPr sz="3000">
                <a:solidFill>
                  <a:schemeClr val="bg1"/>
                </a:solidFill>
                <a:latin typeface="Montserrat Medium"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14" name="Title 1">
            <a:extLst>
              <a:ext uri="{FF2B5EF4-FFF2-40B4-BE49-F238E27FC236}">
                <a16:creationId xmlns:a16="http://schemas.microsoft.com/office/drawing/2014/main" id="{54392E7C-3DED-4889-816F-5723A7CC75F4}"/>
              </a:ext>
            </a:extLst>
          </p:cNvPr>
          <p:cNvSpPr>
            <a:spLocks noGrp="1"/>
          </p:cNvSpPr>
          <p:nvPr>
            <p:ph type="title"/>
          </p:nvPr>
        </p:nvSpPr>
        <p:spPr>
          <a:xfrm>
            <a:off x="550863" y="1884568"/>
            <a:ext cx="10476000" cy="2016000"/>
          </a:xfrm>
        </p:spPr>
        <p:txBody>
          <a:bodyPr>
            <a:normAutofit/>
          </a:bodyPr>
          <a:lstStyle>
            <a:lvl1pPr>
              <a:defRPr lang="en-US" sz="6000">
                <a:solidFill>
                  <a:schemeClr val="bg2"/>
                </a:solidFill>
                <a:latin typeface="+mj-lt"/>
                <a:ea typeface="+mn-ea"/>
                <a:cs typeface="+mn-cs"/>
              </a:defRPr>
            </a:lvl1pPr>
          </a:lstStyle>
          <a:p>
            <a:pPr marL="0" marR="0" lvl="0" indent="0" fontAlgn="auto">
              <a:lnSpc>
                <a:spcPct val="100000"/>
              </a:lnSpc>
              <a:spcBef>
                <a:spcPts val="0"/>
              </a:spcBef>
              <a:spcAft>
                <a:spcPts val="0"/>
              </a:spcAft>
              <a:buClrTx/>
              <a:buSzTx/>
              <a:buFont typeface="Wingdings" panose="05000000000000000000" pitchFamily="2" charset="2"/>
              <a:tabLst/>
            </a:pPr>
            <a:r>
              <a:rPr lang="fr-FR"/>
              <a:t>Modifiez le style du titre</a:t>
            </a:r>
            <a:endParaRPr lang="en-US" dirty="0"/>
          </a:p>
        </p:txBody>
      </p:sp>
      <p:sp>
        <p:nvSpPr>
          <p:cNvPr id="15" name="Footer Placeholder 15">
            <a:extLst>
              <a:ext uri="{FF2B5EF4-FFF2-40B4-BE49-F238E27FC236}">
                <a16:creationId xmlns:a16="http://schemas.microsoft.com/office/drawing/2014/main" id="{0AA658DC-F51E-4D68-B7EF-140FA9B45E25}"/>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38629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f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CFA42-F2B1-4F3E-A2C5-9968892A463C}"/>
              </a:ext>
            </a:extLst>
          </p:cNvPr>
          <p:cNvSpPr>
            <a:spLocks noGrp="1"/>
          </p:cNvSpPr>
          <p:nvPr>
            <p:ph type="title"/>
          </p:nvPr>
        </p:nvSpPr>
        <p:spPr>
          <a:xfrm>
            <a:off x="550863" y="191064"/>
            <a:ext cx="10008000" cy="648000"/>
          </a:xfrm>
          <a:prstGeom prst="rect">
            <a:avLst/>
          </a:prstGeom>
        </p:spPr>
        <p:txBody>
          <a:bodyPr anchor="ctr"/>
          <a:lstStyle/>
          <a:p>
            <a:r>
              <a:rPr lang="fr-FR"/>
              <a:t>Modifiez le style du titre</a:t>
            </a:r>
            <a:endParaRPr lang="fr-FR" dirty="0"/>
          </a:p>
        </p:txBody>
      </p:sp>
      <p:sp>
        <p:nvSpPr>
          <p:cNvPr id="6" name="Footer Placeholder 15">
            <a:extLst>
              <a:ext uri="{FF2B5EF4-FFF2-40B4-BE49-F238E27FC236}">
                <a16:creationId xmlns:a16="http://schemas.microsoft.com/office/drawing/2014/main" id="{75AAD055-28B3-4FC4-B7E4-891CAC38F5F5}"/>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8" name="Slide Number Placeholder 16">
            <a:extLst>
              <a:ext uri="{FF2B5EF4-FFF2-40B4-BE49-F238E27FC236}">
                <a16:creationId xmlns:a16="http://schemas.microsoft.com/office/drawing/2014/main" id="{4997049D-2023-4074-AFBB-22F372498238}"/>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570D6032-5E9E-45E8-89F5-3E5E654EFD9D}"/>
              </a:ext>
            </a:extLst>
          </p:cNvPr>
          <p:cNvSpPr>
            <a:spLocks noGrp="1"/>
          </p:cNvSpPr>
          <p:nvPr>
            <p:ph sz="quarter" idx="13"/>
          </p:nvPr>
        </p:nvSpPr>
        <p:spPr>
          <a:xfrm>
            <a:off x="559408" y="1421421"/>
            <a:ext cx="5400000" cy="4968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74568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AC7696-D24A-4E36-91A6-8E29558A8DDF}"/>
              </a:ext>
            </a:extLst>
          </p:cNvPr>
          <p:cNvSpPr>
            <a:spLocks noGrp="1"/>
          </p:cNvSpPr>
          <p:nvPr>
            <p:ph type="title"/>
          </p:nvPr>
        </p:nvSpPr>
        <p:spPr>
          <a:xfrm>
            <a:off x="550863" y="191064"/>
            <a:ext cx="10008000" cy="648000"/>
          </a:xfrm>
          <a:prstGeom prst="rect">
            <a:avLst/>
          </a:prstGeom>
        </p:spPr>
        <p:txBody>
          <a:bodyPr anchor="ctr"/>
          <a:lstStyle/>
          <a:p>
            <a:r>
              <a:rPr lang="fr-FR"/>
              <a:t>Modifiez le style du titre</a:t>
            </a:r>
            <a:endParaRPr lang="fr-FR" dirty="0"/>
          </a:p>
        </p:txBody>
      </p:sp>
      <p:sp>
        <p:nvSpPr>
          <p:cNvPr id="6" name="Footer Placeholder 15">
            <a:extLst>
              <a:ext uri="{FF2B5EF4-FFF2-40B4-BE49-F238E27FC236}">
                <a16:creationId xmlns:a16="http://schemas.microsoft.com/office/drawing/2014/main" id="{824F3862-1488-4E29-9AE0-903D90E98535}"/>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8" name="Slide Number Placeholder 16">
            <a:extLst>
              <a:ext uri="{FF2B5EF4-FFF2-40B4-BE49-F238E27FC236}">
                <a16:creationId xmlns:a16="http://schemas.microsoft.com/office/drawing/2014/main" id="{E4BC0158-7B8D-4846-AB69-EEC301E109C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C8D1864C-C33E-49AF-BE50-564463C544C4}"/>
              </a:ext>
            </a:extLst>
          </p:cNvPr>
          <p:cNvSpPr>
            <a:spLocks noGrp="1"/>
          </p:cNvSpPr>
          <p:nvPr>
            <p:ph sz="quarter" idx="14"/>
          </p:nvPr>
        </p:nvSpPr>
        <p:spPr>
          <a:xfrm>
            <a:off x="6232592" y="1424240"/>
            <a:ext cx="5400000" cy="4968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75901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3" y="191064"/>
            <a:ext cx="10008000" cy="648000"/>
          </a:xfrm>
          <a:prstGeom prst="rect">
            <a:avLst/>
          </a:prstGeom>
        </p:spPr>
        <p:txBody>
          <a:bodyPr anchor="ctr"/>
          <a:lstStyle>
            <a:lvl1pPr>
              <a:defRPr b="0">
                <a:latin typeface="+mj-lt"/>
              </a:defRPr>
            </a:lvl1pPr>
          </a:lstStyle>
          <a:p>
            <a:r>
              <a:rPr lang="fr-FR"/>
              <a:t>Modifiez le style du titre</a:t>
            </a:r>
            <a:endParaRPr lang="fr-FR" dirty="0"/>
          </a:p>
        </p:txBody>
      </p:sp>
      <p:sp>
        <p:nvSpPr>
          <p:cNvPr id="5" name="Footer Placeholder 15">
            <a:extLst>
              <a:ext uri="{FF2B5EF4-FFF2-40B4-BE49-F238E27FC236}">
                <a16:creationId xmlns:a16="http://schemas.microsoft.com/office/drawing/2014/main" id="{747FC5CB-F993-4DB5-A176-3E6971D5483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6" name="Slide Number Placeholder 16">
            <a:extLst>
              <a:ext uri="{FF2B5EF4-FFF2-40B4-BE49-F238E27FC236}">
                <a16:creationId xmlns:a16="http://schemas.microsoft.com/office/drawing/2014/main" id="{4862DBA8-F4D2-4FEA-87E3-6CCF3FD91028}"/>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94536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ip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BCEFFBE-AF9C-449F-9FFB-C90516A21636}"/>
              </a:ext>
            </a:extLst>
          </p:cNvPr>
          <p:cNvSpPr>
            <a:spLocks noGrp="1"/>
          </p:cNvSpPr>
          <p:nvPr>
            <p:ph type="title"/>
          </p:nvPr>
        </p:nvSpPr>
        <p:spPr>
          <a:xfrm>
            <a:off x="550862" y="191064"/>
            <a:ext cx="10008000" cy="648000"/>
          </a:xfrm>
          <a:prstGeom prst="rect">
            <a:avLst/>
          </a:prstGeom>
        </p:spPr>
        <p:txBody>
          <a:bodyPr anchor="ctr"/>
          <a:lstStyle/>
          <a:p>
            <a:r>
              <a:rPr lang="fr-FR"/>
              <a:t>Modifiez le style du titre</a:t>
            </a:r>
            <a:endParaRPr lang="fr-FR" dirty="0"/>
          </a:p>
        </p:txBody>
      </p:sp>
      <p:sp>
        <p:nvSpPr>
          <p:cNvPr id="9" name="Text Placeholder 2">
            <a:extLst>
              <a:ext uri="{FF2B5EF4-FFF2-40B4-BE49-F238E27FC236}">
                <a16:creationId xmlns:a16="http://schemas.microsoft.com/office/drawing/2014/main" id="{DFD9603D-138E-417B-9C7E-072A75920433}"/>
              </a:ext>
            </a:extLst>
          </p:cNvPr>
          <p:cNvSpPr>
            <a:spLocks noGrp="1"/>
          </p:cNvSpPr>
          <p:nvPr>
            <p:ph type="body" idx="1"/>
          </p:nvPr>
        </p:nvSpPr>
        <p:spPr>
          <a:xfrm>
            <a:off x="550862" y="1421338"/>
            <a:ext cx="3510000" cy="540000"/>
          </a:xfrm>
          <a:prstGeom prst="rect">
            <a:avLst/>
          </a:prstGeom>
        </p:spPr>
        <p:txBody>
          <a:bodyPr anchor="ctr">
            <a:noAutofit/>
          </a:bodyPr>
          <a:lstStyle>
            <a:lvl1pPr marL="0" indent="0">
              <a:buNone/>
              <a:defRPr sz="2000" b="0" spc="-150" baseline="0">
                <a:solidFill>
                  <a:schemeClr val="accent1"/>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0" name="Text Placeholder 2">
            <a:extLst>
              <a:ext uri="{FF2B5EF4-FFF2-40B4-BE49-F238E27FC236}">
                <a16:creationId xmlns:a16="http://schemas.microsoft.com/office/drawing/2014/main" id="{35A92195-F04E-4E79-A8BD-F6D33A22753D}"/>
              </a:ext>
            </a:extLst>
          </p:cNvPr>
          <p:cNvSpPr>
            <a:spLocks noGrp="1"/>
          </p:cNvSpPr>
          <p:nvPr>
            <p:ph type="body" idx="17"/>
          </p:nvPr>
        </p:nvSpPr>
        <p:spPr>
          <a:xfrm>
            <a:off x="4340942" y="1421338"/>
            <a:ext cx="3510000" cy="540000"/>
          </a:xfrm>
          <a:prstGeom prst="rect">
            <a:avLst/>
          </a:prstGeom>
        </p:spPr>
        <p:txBody>
          <a:bodyPr anchor="ctr">
            <a:noAutofit/>
          </a:bodyPr>
          <a:lstStyle>
            <a:lvl1pPr marL="0" indent="0">
              <a:buNone/>
              <a:defRPr sz="2000" b="0" spc="-150" baseline="0">
                <a:solidFill>
                  <a:schemeClr val="accent1"/>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Text Placeholder 2">
            <a:extLst>
              <a:ext uri="{FF2B5EF4-FFF2-40B4-BE49-F238E27FC236}">
                <a16:creationId xmlns:a16="http://schemas.microsoft.com/office/drawing/2014/main" id="{F97E02C5-A3C6-4B69-A516-B7FA3B552850}"/>
              </a:ext>
            </a:extLst>
          </p:cNvPr>
          <p:cNvSpPr>
            <a:spLocks noGrp="1"/>
          </p:cNvSpPr>
          <p:nvPr>
            <p:ph type="body" idx="18"/>
          </p:nvPr>
        </p:nvSpPr>
        <p:spPr>
          <a:xfrm>
            <a:off x="8127083" y="1421338"/>
            <a:ext cx="3510000" cy="540000"/>
          </a:xfrm>
          <a:prstGeom prst="rect">
            <a:avLst/>
          </a:prstGeom>
        </p:spPr>
        <p:txBody>
          <a:bodyPr anchor="ctr">
            <a:noAutofit/>
          </a:bodyPr>
          <a:lstStyle>
            <a:lvl1pPr marL="0" indent="0">
              <a:buNone/>
              <a:defRPr sz="2000" b="0" spc="-150" baseline="0">
                <a:solidFill>
                  <a:schemeClr val="accent1"/>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4" name="Footer Placeholder 15">
            <a:extLst>
              <a:ext uri="{FF2B5EF4-FFF2-40B4-BE49-F238E27FC236}">
                <a16:creationId xmlns:a16="http://schemas.microsoft.com/office/drawing/2014/main" id="{608E7AA7-BC7A-4538-AE41-062FD3325046}"/>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5" name="Slide Number Placeholder 16">
            <a:extLst>
              <a:ext uri="{FF2B5EF4-FFF2-40B4-BE49-F238E27FC236}">
                <a16:creationId xmlns:a16="http://schemas.microsoft.com/office/drawing/2014/main" id="{1A4B683D-ACA6-42FB-A5BD-A0A47009F6EC}"/>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16" name="Content Placeholder 2">
            <a:extLst>
              <a:ext uri="{FF2B5EF4-FFF2-40B4-BE49-F238E27FC236}">
                <a16:creationId xmlns:a16="http://schemas.microsoft.com/office/drawing/2014/main" id="{F482727F-28B4-4551-8704-8138E66F8E3B}"/>
              </a:ext>
            </a:extLst>
          </p:cNvPr>
          <p:cNvSpPr>
            <a:spLocks noGrp="1"/>
          </p:cNvSpPr>
          <p:nvPr>
            <p:ph sz="quarter" idx="13"/>
          </p:nvPr>
        </p:nvSpPr>
        <p:spPr>
          <a:xfrm>
            <a:off x="550862" y="2173454"/>
            <a:ext cx="3510000" cy="4212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Content Placeholder 2">
            <a:extLst>
              <a:ext uri="{FF2B5EF4-FFF2-40B4-BE49-F238E27FC236}">
                <a16:creationId xmlns:a16="http://schemas.microsoft.com/office/drawing/2014/main" id="{68DD4A5D-E221-4727-9CAE-0EE85A042D38}"/>
              </a:ext>
            </a:extLst>
          </p:cNvPr>
          <p:cNvSpPr>
            <a:spLocks noGrp="1"/>
          </p:cNvSpPr>
          <p:nvPr>
            <p:ph sz="quarter" idx="21"/>
          </p:nvPr>
        </p:nvSpPr>
        <p:spPr>
          <a:xfrm>
            <a:off x="4340942" y="2160373"/>
            <a:ext cx="3510000" cy="4212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9" name="Content Placeholder 2">
            <a:extLst>
              <a:ext uri="{FF2B5EF4-FFF2-40B4-BE49-F238E27FC236}">
                <a16:creationId xmlns:a16="http://schemas.microsoft.com/office/drawing/2014/main" id="{4FB9CAA9-3137-4F41-B62B-DB0D027C86DD}"/>
              </a:ext>
            </a:extLst>
          </p:cNvPr>
          <p:cNvSpPr>
            <a:spLocks noGrp="1"/>
          </p:cNvSpPr>
          <p:nvPr>
            <p:ph sz="quarter" idx="22"/>
          </p:nvPr>
        </p:nvSpPr>
        <p:spPr>
          <a:xfrm>
            <a:off x="8127083" y="2166132"/>
            <a:ext cx="3510000" cy="4212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698558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6B09AF-2705-4073-AB95-C2C4C9A3AF16}"/>
              </a:ext>
            </a:extLst>
          </p:cNvPr>
          <p:cNvSpPr>
            <a:spLocks noGrp="1"/>
          </p:cNvSpPr>
          <p:nvPr>
            <p:ph type="sldNum" sz="quarter" idx="11"/>
          </p:nvPr>
        </p:nvSpPr>
        <p:spPr/>
        <p:txBody>
          <a:bodyPr/>
          <a:lstStyle>
            <a:lvl1pPr>
              <a:defRPr>
                <a:latin typeface="Segoe UI" panose="020B0502040204020203" pitchFamily="34" charset="0"/>
              </a:defRPr>
            </a:lvl1pPr>
          </a:lstStyle>
          <a:p>
            <a:fld id="{623509EB-D801-479C-81FD-BEC32E58E0F1}" type="slidenum">
              <a:rPr lang="en-US" smtClean="0"/>
              <a:pPr/>
              <a:t>‹N°›</a:t>
            </a:fld>
            <a:endParaRPr lang="en-US" dirty="0"/>
          </a:p>
        </p:txBody>
      </p:sp>
      <p:sp>
        <p:nvSpPr>
          <p:cNvPr id="6" name="Footer Placeholder 15">
            <a:extLst>
              <a:ext uri="{FF2B5EF4-FFF2-40B4-BE49-F238E27FC236}">
                <a16:creationId xmlns:a16="http://schemas.microsoft.com/office/drawing/2014/main" id="{022A4188-9361-4E7D-973E-CAA1807210B7}"/>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1015537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_Titl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D6560A-46B4-4150-9310-FFD7980F8C80}"/>
              </a:ext>
            </a:extLst>
          </p:cNvPr>
          <p:cNvSpPr/>
          <p:nvPr userDrawn="1"/>
        </p:nvSpPr>
        <p:spPr>
          <a:xfrm>
            <a:off x="0" y="0"/>
            <a:ext cx="12192000" cy="6858000"/>
          </a:xfrm>
          <a:prstGeom prst="rect">
            <a:avLst/>
          </a:prstGeom>
          <a:gradFill>
            <a:gsLst>
              <a:gs pos="0">
                <a:srgbClr val="5DC3F5"/>
              </a:gs>
              <a:gs pos="100000">
                <a:schemeClr val="accent1"/>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pic>
        <p:nvPicPr>
          <p:cNvPr id="19" name="Picture 18" descr="A picture containing dark, lit, sitting, computer&#10;&#10;Description automatically generated">
            <a:extLst>
              <a:ext uri="{FF2B5EF4-FFF2-40B4-BE49-F238E27FC236}">
                <a16:creationId xmlns:a16="http://schemas.microsoft.com/office/drawing/2014/main" id="{9841CA67-B0D8-45D1-913A-F351F9AE13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54" y="0"/>
            <a:ext cx="12192000"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42F5A7C-BF1A-4BF6-B979-EA035473D4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9938" y="348404"/>
            <a:ext cx="1051200" cy="200116"/>
          </a:xfrm>
          <a:prstGeom prst="rect">
            <a:avLst/>
          </a:prstGeom>
        </p:spPr>
      </p:pic>
      <p:sp>
        <p:nvSpPr>
          <p:cNvPr id="10" name="Text Placeholder 5">
            <a:extLst>
              <a:ext uri="{FF2B5EF4-FFF2-40B4-BE49-F238E27FC236}">
                <a16:creationId xmlns:a16="http://schemas.microsoft.com/office/drawing/2014/main" id="{8AAB4BF7-1EF5-4D09-B329-1281858FC61F}"/>
              </a:ext>
            </a:extLst>
          </p:cNvPr>
          <p:cNvSpPr>
            <a:spLocks noGrp="1"/>
          </p:cNvSpPr>
          <p:nvPr>
            <p:ph type="body" sz="quarter" idx="10" hasCustomPrompt="1"/>
          </p:nvPr>
        </p:nvSpPr>
        <p:spPr>
          <a:xfrm>
            <a:off x="1186673" y="1669549"/>
            <a:ext cx="8640000" cy="1656000"/>
          </a:xfrm>
          <a:prstGeom prst="rect">
            <a:avLst/>
          </a:prstGeom>
        </p:spPr>
        <p:txBody>
          <a:bodyPr>
            <a:normAutofit/>
          </a:bodyPr>
          <a:lstStyle>
            <a:lvl1pPr marL="0" indent="0">
              <a:spcBef>
                <a:spcPts val="0"/>
              </a:spcBef>
              <a:buNone/>
              <a:defRPr sz="5000">
                <a:solidFill>
                  <a:schemeClr val="bg2"/>
                </a:solidFill>
                <a:latin typeface="+mj-lt"/>
              </a:defRPr>
            </a:lvl1pPr>
          </a:lstStyle>
          <a:p>
            <a:pPr lvl="0"/>
            <a:r>
              <a:rPr lang="en-US" dirty="0"/>
              <a:t>Click to edit master title style</a:t>
            </a:r>
            <a:endParaRPr lang="fr-FR" dirty="0"/>
          </a:p>
        </p:txBody>
      </p:sp>
      <p:sp>
        <p:nvSpPr>
          <p:cNvPr id="12" name="Subtitle 2">
            <a:extLst>
              <a:ext uri="{FF2B5EF4-FFF2-40B4-BE49-F238E27FC236}">
                <a16:creationId xmlns:a16="http://schemas.microsoft.com/office/drawing/2014/main" id="{6C7B061E-2788-4C7A-AF52-87691CCB79CA}"/>
              </a:ext>
            </a:extLst>
          </p:cNvPr>
          <p:cNvSpPr>
            <a:spLocks noGrp="1"/>
          </p:cNvSpPr>
          <p:nvPr>
            <p:ph type="subTitle" idx="1"/>
          </p:nvPr>
        </p:nvSpPr>
        <p:spPr>
          <a:xfrm>
            <a:off x="1186673" y="3602038"/>
            <a:ext cx="10440000" cy="936000"/>
          </a:xfrm>
          <a:prstGeom prst="rect">
            <a:avLst/>
          </a:prstGeom>
        </p:spPr>
        <p:txBody>
          <a:bodyPr>
            <a:normAutofit/>
          </a:bodyPr>
          <a:lstStyle>
            <a:lvl1pPr marL="0" indent="0" algn="l">
              <a:buNone/>
              <a:defRPr sz="3000">
                <a:solidFill>
                  <a:schemeClr val="bg1"/>
                </a:solidFill>
                <a:latin typeface="Montserra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14" name="Footer Placeholder 15">
            <a:extLst>
              <a:ext uri="{FF2B5EF4-FFF2-40B4-BE49-F238E27FC236}">
                <a16:creationId xmlns:a16="http://schemas.microsoft.com/office/drawing/2014/main" id="{1B4F7745-FD29-4A1D-A324-D8CBC747B08E}"/>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solidFill>
                <a:latin typeface="Segoe UI" panose="020B0502040204020203" pitchFamily="34" charset="0"/>
              </a:defRPr>
            </a:lvl1pPr>
          </a:lstStyle>
          <a:p>
            <a:r>
              <a:rPr lang="en-US"/>
              <a:t>2022 – Property of Neocase Software - Confidential C1</a:t>
            </a:r>
            <a:endParaRPr lang="en-US" dirty="0"/>
          </a:p>
        </p:txBody>
      </p:sp>
      <p:sp>
        <p:nvSpPr>
          <p:cNvPr id="15" name="Slide Number Placeholder 16">
            <a:extLst>
              <a:ext uri="{FF2B5EF4-FFF2-40B4-BE49-F238E27FC236}">
                <a16:creationId xmlns:a16="http://schemas.microsoft.com/office/drawing/2014/main" id="{7FBF6B61-EBB2-4A34-AD65-A903B93CCBC3}"/>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208633290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ullText0">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11668F-E95D-4AC4-8B3D-13B80D8F8001}"/>
              </a:ext>
            </a:extLst>
          </p:cNvPr>
          <p:cNvSpPr/>
          <p:nvPr userDrawn="1"/>
        </p:nvSpPr>
        <p:spPr>
          <a:xfrm>
            <a:off x="0" y="6400463"/>
            <a:ext cx="12192000" cy="441325"/>
          </a:xfrm>
          <a:prstGeom prst="rect">
            <a:avLst/>
          </a:prstGeom>
          <a:gradFill>
            <a:gsLst>
              <a:gs pos="0">
                <a:srgbClr val="5DC3F5"/>
              </a:gs>
              <a:gs pos="100000">
                <a:schemeClr val="accent1"/>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8" name="Title 1">
            <a:extLst>
              <a:ext uri="{FF2B5EF4-FFF2-40B4-BE49-F238E27FC236}">
                <a16:creationId xmlns:a16="http://schemas.microsoft.com/office/drawing/2014/main" id="{F426A2B5-AB76-4D78-994A-15EE5AB425A5}"/>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ontserrat-Bold" panose="00000800000000000000" charset="0"/>
              </a:defRPr>
            </a:lvl1pPr>
          </a:lstStyle>
          <a:p>
            <a:r>
              <a:rPr lang="fr-FR"/>
              <a:t>Modifiez le style du titre</a:t>
            </a:r>
            <a:endParaRPr lang="fr-FR" dirty="0"/>
          </a:p>
        </p:txBody>
      </p:sp>
      <p:sp>
        <p:nvSpPr>
          <p:cNvPr id="7" name="Footer Placeholder 15">
            <a:extLst>
              <a:ext uri="{FF2B5EF4-FFF2-40B4-BE49-F238E27FC236}">
                <a16:creationId xmlns:a16="http://schemas.microsoft.com/office/drawing/2014/main" id="{C2365430-FEB3-4D2B-984A-95735C15420D}"/>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solidFill>
                <a:latin typeface="Segoe UI" panose="020B0502040204020203" pitchFamily="34" charset="0"/>
              </a:defRPr>
            </a:lvl1pPr>
          </a:lstStyle>
          <a:p>
            <a:r>
              <a:rPr lang="en-US"/>
              <a:t>2022 – Property of Neocase Software - Confidential C1</a:t>
            </a:r>
            <a:endParaRPr lang="en-US" dirty="0"/>
          </a:p>
        </p:txBody>
      </p:sp>
      <p:sp>
        <p:nvSpPr>
          <p:cNvPr id="9" name="Slide Number Placeholder 16">
            <a:extLst>
              <a:ext uri="{FF2B5EF4-FFF2-40B4-BE49-F238E27FC236}">
                <a16:creationId xmlns:a16="http://schemas.microsoft.com/office/drawing/2014/main" id="{6EFC0AA4-9789-4DC5-93AE-E279FAF07A0A}"/>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solidFill>
                <a:latin typeface="Segoe UI" panose="020B0502040204020203" pitchFamily="34" charset="0"/>
              </a:defRPr>
            </a:lvl1pPr>
          </a:lstStyle>
          <a:p>
            <a:fld id="{623509EB-D801-479C-81FD-BEC32E58E0F1}" type="slidenum">
              <a:rPr lang="en-US" smtClean="0"/>
              <a:pPr/>
              <a:t>‹N°›</a:t>
            </a:fld>
            <a:endParaRPr lang="en-US" dirty="0"/>
          </a:p>
        </p:txBody>
      </p:sp>
      <p:sp>
        <p:nvSpPr>
          <p:cNvPr id="14" name="Content Placeholder 2">
            <a:extLst>
              <a:ext uri="{FF2B5EF4-FFF2-40B4-BE49-F238E27FC236}">
                <a16:creationId xmlns:a16="http://schemas.microsoft.com/office/drawing/2014/main" id="{5C3EF0D7-CF55-40ED-9F73-F81B1E51A680}"/>
              </a:ext>
            </a:extLst>
          </p:cNvPr>
          <p:cNvSpPr>
            <a:spLocks noGrp="1"/>
          </p:cNvSpPr>
          <p:nvPr>
            <p:ph sz="quarter" idx="12"/>
          </p:nvPr>
        </p:nvSpPr>
        <p:spPr>
          <a:xfrm>
            <a:off x="550863" y="1421421"/>
            <a:ext cx="11087100" cy="4968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08715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ullText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0BB54B-E686-4EEA-A1FD-C449E21BC6D9}"/>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B3B0C0D9-6927-4329-868E-E0F92719B9DB}"/>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9" name="Slide Number Placeholder 16">
            <a:extLst>
              <a:ext uri="{FF2B5EF4-FFF2-40B4-BE49-F238E27FC236}">
                <a16:creationId xmlns:a16="http://schemas.microsoft.com/office/drawing/2014/main" id="{8F1B87D5-09F1-46BA-B34B-A57A60EBD16D}"/>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7" name="Content Placeholder 2">
            <a:extLst>
              <a:ext uri="{FF2B5EF4-FFF2-40B4-BE49-F238E27FC236}">
                <a16:creationId xmlns:a16="http://schemas.microsoft.com/office/drawing/2014/main" id="{6FF7F0DB-85D5-455A-90B9-E21CF8BCD2E3}"/>
              </a:ext>
            </a:extLst>
          </p:cNvPr>
          <p:cNvSpPr>
            <a:spLocks noGrp="1"/>
          </p:cNvSpPr>
          <p:nvPr>
            <p:ph sz="quarter" idx="12"/>
          </p:nvPr>
        </p:nvSpPr>
        <p:spPr>
          <a:xfrm>
            <a:off x="550863" y="1421421"/>
            <a:ext cx="11087100" cy="4968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85423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FullText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6E06AA-6B59-48D7-85C8-983AA9DEE7ED}"/>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ontserrat-Bold" panose="00000800000000000000" charset="0"/>
              </a:defRPr>
            </a:lvl1pPr>
          </a:lstStyle>
          <a:p>
            <a:r>
              <a:rPr lang="fr-FR"/>
              <a:t>Modifiez le style du titre</a:t>
            </a:r>
            <a:endParaRPr lang="fr-FR" dirty="0"/>
          </a:p>
        </p:txBody>
      </p:sp>
      <p:sp>
        <p:nvSpPr>
          <p:cNvPr id="8" name="Text Placeholder 4">
            <a:extLst>
              <a:ext uri="{FF2B5EF4-FFF2-40B4-BE49-F238E27FC236}">
                <a16:creationId xmlns:a16="http://schemas.microsoft.com/office/drawing/2014/main" id="{30ECFDE7-42BB-4A4F-9D89-A441FD4508B1}"/>
              </a:ext>
            </a:extLst>
          </p:cNvPr>
          <p:cNvSpPr>
            <a:spLocks noGrp="1"/>
          </p:cNvSpPr>
          <p:nvPr>
            <p:ph type="body" sz="quarter" idx="11"/>
          </p:nvPr>
        </p:nvSpPr>
        <p:spPr>
          <a:xfrm>
            <a:off x="550863" y="1412875"/>
            <a:ext cx="11088000" cy="4968000"/>
          </a:xfrm>
          <a:prstGeom prst="rect">
            <a:avLst/>
          </a:prstGeom>
        </p:spPr>
        <p:txBody>
          <a:bodyPr/>
          <a:lstStyle>
            <a:lvl1pPr marL="0" indent="0">
              <a:buNone/>
              <a:defRPr>
                <a:solidFill>
                  <a:schemeClr val="accent6"/>
                </a:solidFill>
                <a:latin typeface="Segoe UI Semibold" panose="020B0702040204020203" pitchFamily="34" charset="0"/>
                <a:cs typeface="Segoe UI Semibold" panose="020B07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Footer Placeholder 15">
            <a:extLst>
              <a:ext uri="{FF2B5EF4-FFF2-40B4-BE49-F238E27FC236}">
                <a16:creationId xmlns:a16="http://schemas.microsoft.com/office/drawing/2014/main" id="{DC48FCF9-54E4-4859-9F92-870998F8C35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FB471F84-FC37-43FB-98F8-300837BC6838}"/>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1970776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ontserrat-Bold" panose="00000800000000000000" charset="0"/>
              </a:defRPr>
            </a:lvl1pPr>
          </a:lstStyle>
          <a:p>
            <a:r>
              <a:rPr lang="fr-FR"/>
              <a:t>Modifiez le style du titre</a:t>
            </a:r>
            <a:endParaRPr lang="fr-FR" dirty="0"/>
          </a:p>
        </p:txBody>
      </p:sp>
      <p:sp>
        <p:nvSpPr>
          <p:cNvPr id="6" name="Text Placeholder 2">
            <a:extLst>
              <a:ext uri="{FF2B5EF4-FFF2-40B4-BE49-F238E27FC236}">
                <a16:creationId xmlns:a16="http://schemas.microsoft.com/office/drawing/2014/main" id="{33EFB0C7-82C0-4F62-AF28-525F9AB8EC54}"/>
              </a:ext>
            </a:extLst>
          </p:cNvPr>
          <p:cNvSpPr>
            <a:spLocks noGrp="1"/>
          </p:cNvSpPr>
          <p:nvPr>
            <p:ph type="body" idx="1"/>
          </p:nvPr>
        </p:nvSpPr>
        <p:spPr>
          <a:xfrm>
            <a:off x="550863" y="1421338"/>
            <a:ext cx="5400000" cy="540000"/>
          </a:xfrm>
          <a:prstGeom prst="rect">
            <a:avLst/>
          </a:prstGeom>
        </p:spPr>
        <p:txBody>
          <a:bodyPr anchor="ctr">
            <a:normAutofit/>
          </a:bodyPr>
          <a:lstStyle>
            <a:lvl1pPr marL="0" indent="0">
              <a:buNone/>
              <a:defRPr sz="2000" b="0" spc="-150" baseline="0">
                <a:solidFill>
                  <a:schemeClr val="accent6"/>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7" name="Text Placeholder 4">
            <a:extLst>
              <a:ext uri="{FF2B5EF4-FFF2-40B4-BE49-F238E27FC236}">
                <a16:creationId xmlns:a16="http://schemas.microsoft.com/office/drawing/2014/main" id="{BADAAEFE-FF29-482B-BA3E-62B4EE53B6DF}"/>
              </a:ext>
            </a:extLst>
          </p:cNvPr>
          <p:cNvSpPr>
            <a:spLocks noGrp="1"/>
          </p:cNvSpPr>
          <p:nvPr>
            <p:ph type="body" sz="quarter" idx="3"/>
          </p:nvPr>
        </p:nvSpPr>
        <p:spPr>
          <a:xfrm>
            <a:off x="6223815" y="1421338"/>
            <a:ext cx="5400000" cy="540000"/>
          </a:xfrm>
          <a:prstGeom prst="rect">
            <a:avLst/>
          </a:prstGeom>
        </p:spPr>
        <p:txBody>
          <a:bodyPr anchor="ctr">
            <a:normAutofit/>
          </a:bodyPr>
          <a:lstStyle>
            <a:lvl1pPr marL="0" indent="0">
              <a:buNone/>
              <a:defRPr sz="2000" b="0" spc="-150" baseline="0">
                <a:solidFill>
                  <a:schemeClr val="accent6"/>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Footer Placeholder 15">
            <a:extLst>
              <a:ext uri="{FF2B5EF4-FFF2-40B4-BE49-F238E27FC236}">
                <a16:creationId xmlns:a16="http://schemas.microsoft.com/office/drawing/2014/main" id="{227C20DA-E89A-40CF-A2FA-FEBAC23C94C3}"/>
              </a:ext>
            </a:extLst>
          </p:cNvPr>
          <p:cNvSpPr>
            <a:spLocks noGrp="1"/>
          </p:cNvSpPr>
          <p:nvPr>
            <p:ph type="ftr" sz="quarter" idx="1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2" name="Slide Number Placeholder 16">
            <a:extLst>
              <a:ext uri="{FF2B5EF4-FFF2-40B4-BE49-F238E27FC236}">
                <a16:creationId xmlns:a16="http://schemas.microsoft.com/office/drawing/2014/main" id="{F78C4351-6BC7-480B-A957-B221A8FB0D55}"/>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87E52AED-A9B4-442E-8945-DBED37078E18}"/>
              </a:ext>
            </a:extLst>
          </p:cNvPr>
          <p:cNvSpPr>
            <a:spLocks noGrp="1"/>
          </p:cNvSpPr>
          <p:nvPr>
            <p:ph sz="quarter" idx="14"/>
          </p:nvPr>
        </p:nvSpPr>
        <p:spPr>
          <a:xfrm>
            <a:off x="550863" y="2138775"/>
            <a:ext cx="5400000" cy="4248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Content Placeholder 2">
            <a:extLst>
              <a:ext uri="{FF2B5EF4-FFF2-40B4-BE49-F238E27FC236}">
                <a16:creationId xmlns:a16="http://schemas.microsoft.com/office/drawing/2014/main" id="{29F2006E-8C6C-4539-B88B-44646BE3ACDD}"/>
              </a:ext>
            </a:extLst>
          </p:cNvPr>
          <p:cNvSpPr>
            <a:spLocks noGrp="1"/>
          </p:cNvSpPr>
          <p:nvPr>
            <p:ph sz="quarter" idx="15"/>
          </p:nvPr>
        </p:nvSpPr>
        <p:spPr>
          <a:xfrm>
            <a:off x="6223815" y="2138775"/>
            <a:ext cx="5400000" cy="4248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08003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eocase Main Cover + Logo">
    <p:spTree>
      <p:nvGrpSpPr>
        <p:cNvPr id="1" name=""/>
        <p:cNvGrpSpPr/>
        <p:nvPr/>
      </p:nvGrpSpPr>
      <p:grpSpPr>
        <a:xfrm>
          <a:off x="0" y="0"/>
          <a:ext cx="0" cy="0"/>
          <a:chOff x="0" y="0"/>
          <a:chExt cx="0" cy="0"/>
        </a:xfrm>
      </p:grpSpPr>
      <p:pic>
        <p:nvPicPr>
          <p:cNvPr id="16" name="Picture 15" descr="A picture containing swimming, snow, person, holding&#10;&#10;Description automatically generated">
            <a:extLst>
              <a:ext uri="{FF2B5EF4-FFF2-40B4-BE49-F238E27FC236}">
                <a16:creationId xmlns:a16="http://schemas.microsoft.com/office/drawing/2014/main" id="{BAF14CE3-6A0B-42B3-A5F9-73D25DD2C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918"/>
            <a:ext cx="12192000" cy="6858000"/>
          </a:xfrm>
          <a:prstGeom prst="rect">
            <a:avLst/>
          </a:prstGeom>
        </p:spPr>
      </p:pic>
      <p:pic>
        <p:nvPicPr>
          <p:cNvPr id="17" name="Picture 16">
            <a:extLst>
              <a:ext uri="{FF2B5EF4-FFF2-40B4-BE49-F238E27FC236}">
                <a16:creationId xmlns:a16="http://schemas.microsoft.com/office/drawing/2014/main" id="{C4141942-9FA4-4A7E-A5EB-0327449922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2737" y="272301"/>
            <a:ext cx="4829175" cy="482918"/>
          </a:xfrm>
          <a:prstGeom prst="rect">
            <a:avLst/>
          </a:prstGeom>
        </p:spPr>
      </p:pic>
      <p:sp>
        <p:nvSpPr>
          <p:cNvPr id="3" name="Text Placeholder 2">
            <a:extLst>
              <a:ext uri="{FF2B5EF4-FFF2-40B4-BE49-F238E27FC236}">
                <a16:creationId xmlns:a16="http://schemas.microsoft.com/office/drawing/2014/main" id="{A858846E-8FA5-4D39-B527-215F6F326FC1}"/>
              </a:ext>
            </a:extLst>
          </p:cNvPr>
          <p:cNvSpPr>
            <a:spLocks noGrp="1"/>
          </p:cNvSpPr>
          <p:nvPr>
            <p:ph type="body" sz="quarter" idx="13"/>
          </p:nvPr>
        </p:nvSpPr>
        <p:spPr>
          <a:xfrm>
            <a:off x="8289924" y="4951"/>
            <a:ext cx="3902075" cy="931025"/>
          </a:xfrm>
          <a:custGeom>
            <a:avLst/>
            <a:gdLst>
              <a:gd name="connsiteX0" fmla="*/ 0 w 3902075"/>
              <a:gd name="connsiteY0" fmla="*/ 0 h 914400"/>
              <a:gd name="connsiteX1" fmla="*/ 3902075 w 3902075"/>
              <a:gd name="connsiteY1" fmla="*/ 0 h 914400"/>
              <a:gd name="connsiteX2" fmla="*/ 3902075 w 3902075"/>
              <a:gd name="connsiteY2" fmla="*/ 914400 h 914400"/>
              <a:gd name="connsiteX3" fmla="*/ 0 w 3902075"/>
              <a:gd name="connsiteY3" fmla="*/ 914400 h 914400"/>
              <a:gd name="connsiteX4" fmla="*/ 0 w 3902075"/>
              <a:gd name="connsiteY4" fmla="*/ 0 h 914400"/>
              <a:gd name="connsiteX0" fmla="*/ 182880 w 3902075"/>
              <a:gd name="connsiteY0" fmla="*/ 0 h 931025"/>
              <a:gd name="connsiteX1" fmla="*/ 3902075 w 3902075"/>
              <a:gd name="connsiteY1" fmla="*/ 16625 h 931025"/>
              <a:gd name="connsiteX2" fmla="*/ 3902075 w 3902075"/>
              <a:gd name="connsiteY2" fmla="*/ 931025 h 931025"/>
              <a:gd name="connsiteX3" fmla="*/ 0 w 3902075"/>
              <a:gd name="connsiteY3" fmla="*/ 931025 h 931025"/>
              <a:gd name="connsiteX4" fmla="*/ 182880 w 3902075"/>
              <a:gd name="connsiteY4" fmla="*/ 0 h 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075" h="931025">
                <a:moveTo>
                  <a:pt x="182880" y="0"/>
                </a:moveTo>
                <a:lnTo>
                  <a:pt x="3902075" y="16625"/>
                </a:lnTo>
                <a:lnTo>
                  <a:pt x="3902075" y="931025"/>
                </a:lnTo>
                <a:lnTo>
                  <a:pt x="0" y="931025"/>
                </a:lnTo>
                <a:lnTo>
                  <a:pt x="182880" y="0"/>
                </a:lnTo>
                <a:close/>
              </a:path>
            </a:pathLst>
          </a:custGeom>
          <a:solidFill>
            <a:schemeClr val="bg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fr-FR"/>
              <a:t>Cliquez pour modifier les styles du texte du masque</a:t>
            </a:r>
          </a:p>
        </p:txBody>
      </p:sp>
      <p:sp>
        <p:nvSpPr>
          <p:cNvPr id="6" name="Picture Placeholder 5">
            <a:extLst>
              <a:ext uri="{FF2B5EF4-FFF2-40B4-BE49-F238E27FC236}">
                <a16:creationId xmlns:a16="http://schemas.microsoft.com/office/drawing/2014/main" id="{FD319CEA-6C71-48E7-B4FC-A2CBBE4C8DAB}"/>
              </a:ext>
            </a:extLst>
          </p:cNvPr>
          <p:cNvSpPr>
            <a:spLocks noGrp="1"/>
          </p:cNvSpPr>
          <p:nvPr>
            <p:ph type="pic" sz="quarter" idx="14" hasCustomPrompt="1"/>
          </p:nvPr>
        </p:nvSpPr>
        <p:spPr>
          <a:xfrm>
            <a:off x="8482263" y="4951"/>
            <a:ext cx="3709736" cy="931025"/>
          </a:xfrm>
          <a:prstGeom prst="rect">
            <a:avLst/>
          </a:prstGeom>
        </p:spPr>
        <p:txBody>
          <a:bodyPr/>
          <a:lstStyle>
            <a:lvl1pPr marL="0" indent="0" algn="ctr">
              <a:buNone/>
              <a:defRPr sz="1600"/>
            </a:lvl1pPr>
          </a:lstStyle>
          <a:p>
            <a:r>
              <a:rPr lang="fr-FR" dirty="0"/>
              <a:t>Insert Logo</a:t>
            </a:r>
          </a:p>
        </p:txBody>
      </p:sp>
      <p:cxnSp>
        <p:nvCxnSpPr>
          <p:cNvPr id="22" name="Straight Connector 21">
            <a:extLst>
              <a:ext uri="{FF2B5EF4-FFF2-40B4-BE49-F238E27FC236}">
                <a16:creationId xmlns:a16="http://schemas.microsoft.com/office/drawing/2014/main" id="{4631D619-1E50-4D39-89E7-8906912B83AC}"/>
              </a:ext>
            </a:extLst>
          </p:cNvPr>
          <p:cNvCxnSpPr>
            <a:cxnSpLocks/>
          </p:cNvCxnSpPr>
          <p:nvPr userDrawn="1"/>
        </p:nvCxnSpPr>
        <p:spPr>
          <a:xfrm>
            <a:off x="6096000" y="6318152"/>
            <a:ext cx="6096000" cy="262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CFC05C49-6E4D-447E-A146-7134D849C1DF}"/>
              </a:ext>
            </a:extLst>
          </p:cNvPr>
          <p:cNvSpPr>
            <a:spLocks noGrp="1"/>
          </p:cNvSpPr>
          <p:nvPr>
            <p:ph type="subTitle" idx="1"/>
          </p:nvPr>
        </p:nvSpPr>
        <p:spPr>
          <a:xfrm>
            <a:off x="550863" y="3909563"/>
            <a:ext cx="10476000" cy="936000"/>
          </a:xfrm>
          <a:prstGeom prst="rect">
            <a:avLst/>
          </a:prstGeom>
        </p:spPr>
        <p:txBody>
          <a:bodyPr>
            <a:normAutofit/>
          </a:bodyPr>
          <a:lstStyle>
            <a:lvl1pPr marL="0" indent="0" algn="l">
              <a:buNone/>
              <a:defRPr sz="3000">
                <a:solidFill>
                  <a:schemeClr val="bg1"/>
                </a:solidFill>
                <a:latin typeface="Montserrat Medium"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 name="Title 1">
            <a:extLst>
              <a:ext uri="{FF2B5EF4-FFF2-40B4-BE49-F238E27FC236}">
                <a16:creationId xmlns:a16="http://schemas.microsoft.com/office/drawing/2014/main" id="{B5D7B6F1-C3D4-48CB-89FA-6A06338E74DF}"/>
              </a:ext>
            </a:extLst>
          </p:cNvPr>
          <p:cNvSpPr>
            <a:spLocks noGrp="1"/>
          </p:cNvSpPr>
          <p:nvPr>
            <p:ph type="title"/>
          </p:nvPr>
        </p:nvSpPr>
        <p:spPr>
          <a:xfrm>
            <a:off x="550863" y="1884568"/>
            <a:ext cx="10476000" cy="2016000"/>
          </a:xfrm>
        </p:spPr>
        <p:txBody>
          <a:bodyPr>
            <a:normAutofit/>
          </a:bodyPr>
          <a:lstStyle>
            <a:lvl1pPr>
              <a:defRPr lang="en-US" sz="6000">
                <a:solidFill>
                  <a:schemeClr val="bg2"/>
                </a:solidFill>
                <a:latin typeface="+mj-lt"/>
                <a:ea typeface="+mn-ea"/>
                <a:cs typeface="+mn-cs"/>
              </a:defRPr>
            </a:lvl1pPr>
          </a:lstStyle>
          <a:p>
            <a:pPr marL="0" marR="0" lvl="0" indent="0" fontAlgn="auto">
              <a:lnSpc>
                <a:spcPct val="100000"/>
              </a:lnSpc>
              <a:spcBef>
                <a:spcPts val="0"/>
              </a:spcBef>
              <a:spcAft>
                <a:spcPts val="0"/>
              </a:spcAft>
              <a:buClrTx/>
              <a:buSzTx/>
              <a:buFont typeface="Wingdings" panose="05000000000000000000" pitchFamily="2" charset="2"/>
              <a:tabLst/>
            </a:pPr>
            <a:r>
              <a:rPr lang="fr-FR"/>
              <a:t>Modifiez le style du titre</a:t>
            </a:r>
            <a:endParaRPr lang="en-US" dirty="0"/>
          </a:p>
        </p:txBody>
      </p:sp>
      <p:sp>
        <p:nvSpPr>
          <p:cNvPr id="20" name="Text Placeholder 22">
            <a:extLst>
              <a:ext uri="{FF2B5EF4-FFF2-40B4-BE49-F238E27FC236}">
                <a16:creationId xmlns:a16="http://schemas.microsoft.com/office/drawing/2014/main" id="{4F3DA2C3-6D03-42D6-A163-9D26F2650421}"/>
              </a:ext>
            </a:extLst>
          </p:cNvPr>
          <p:cNvSpPr>
            <a:spLocks noGrp="1"/>
          </p:cNvSpPr>
          <p:nvPr>
            <p:ph type="body" sz="quarter" idx="11" hasCustomPrompt="1"/>
          </p:nvPr>
        </p:nvSpPr>
        <p:spPr>
          <a:xfrm>
            <a:off x="550863" y="5161032"/>
            <a:ext cx="5545137" cy="1152000"/>
          </a:xfrm>
          <a:prstGeom prst="rect">
            <a:avLst/>
          </a:prstGeom>
        </p:spPr>
        <p:txBody>
          <a:bodyPr anchor="b">
            <a:normAutofit/>
          </a:bodyPr>
          <a:lstStyle>
            <a:lvl1pPr marL="0" indent="0">
              <a:spcBef>
                <a:spcPts val="600"/>
              </a:spcBef>
              <a:buNone/>
              <a:defRPr sz="1400">
                <a:solidFill>
                  <a:schemeClr val="bg2"/>
                </a:solidFill>
                <a:latin typeface="Segoe UI" panose="020B0502040204020203" pitchFamily="34" charset="0"/>
              </a:defRPr>
            </a:lvl1pPr>
          </a:lstStyle>
          <a:p>
            <a:pPr lvl="0"/>
            <a:r>
              <a:rPr lang="fr-FR" dirty="0"/>
              <a:t>Speaker Name</a:t>
            </a:r>
          </a:p>
        </p:txBody>
      </p:sp>
      <p:sp>
        <p:nvSpPr>
          <p:cNvPr id="21" name="Text Placeholder 22">
            <a:extLst>
              <a:ext uri="{FF2B5EF4-FFF2-40B4-BE49-F238E27FC236}">
                <a16:creationId xmlns:a16="http://schemas.microsoft.com/office/drawing/2014/main" id="{5EAB0D3C-35AB-4352-BD8B-56609BDD5BD8}"/>
              </a:ext>
            </a:extLst>
          </p:cNvPr>
          <p:cNvSpPr>
            <a:spLocks noGrp="1"/>
          </p:cNvSpPr>
          <p:nvPr>
            <p:ph type="body" sz="quarter" idx="12" hasCustomPrompt="1"/>
          </p:nvPr>
        </p:nvSpPr>
        <p:spPr>
          <a:xfrm>
            <a:off x="7682948" y="5887297"/>
            <a:ext cx="3960000" cy="427037"/>
          </a:xfrm>
          <a:prstGeom prst="rect">
            <a:avLst/>
          </a:prstGeom>
        </p:spPr>
        <p:txBody>
          <a:bodyPr anchor="b">
            <a:normAutofit/>
          </a:bodyPr>
          <a:lstStyle>
            <a:lvl1pPr marL="0" indent="0" algn="r">
              <a:spcBef>
                <a:spcPts val="600"/>
              </a:spcBef>
              <a:buNone/>
              <a:defRPr sz="1400">
                <a:solidFill>
                  <a:schemeClr val="bg2"/>
                </a:solidFill>
                <a:latin typeface="Segoe UI" panose="020B0502040204020203" pitchFamily="34" charset="0"/>
              </a:defRPr>
            </a:lvl1pPr>
          </a:lstStyle>
          <a:p>
            <a:pPr lvl="0"/>
            <a:r>
              <a:rPr lang="fr-FR" dirty="0"/>
              <a:t>Date</a:t>
            </a:r>
          </a:p>
        </p:txBody>
      </p:sp>
      <p:sp>
        <p:nvSpPr>
          <p:cNvPr id="12" name="Footer Placeholder 15">
            <a:extLst>
              <a:ext uri="{FF2B5EF4-FFF2-40B4-BE49-F238E27FC236}">
                <a16:creationId xmlns:a16="http://schemas.microsoft.com/office/drawing/2014/main" id="{46FF42B0-7C25-480D-BB86-27A7B33E8A8E}"/>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2977685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ontserrat-Bold" panose="00000800000000000000" charset="0"/>
              </a:defRPr>
            </a:lvl1pPr>
          </a:lstStyle>
          <a:p>
            <a:r>
              <a:rPr lang="fr-FR"/>
              <a:t>Modifiez le style du titre</a:t>
            </a:r>
            <a:endParaRPr lang="fr-FR" dirty="0"/>
          </a:p>
        </p:txBody>
      </p:sp>
      <p:sp>
        <p:nvSpPr>
          <p:cNvPr id="9" name="Footer Placeholder 15">
            <a:extLst>
              <a:ext uri="{FF2B5EF4-FFF2-40B4-BE49-F238E27FC236}">
                <a16:creationId xmlns:a16="http://schemas.microsoft.com/office/drawing/2014/main" id="{415871EB-0B54-4C32-8884-3AB308E770C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B767B48C-1D82-42F3-84EC-FBF80F6FEF3E}"/>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15" name="Content Placeholder 2">
            <a:extLst>
              <a:ext uri="{FF2B5EF4-FFF2-40B4-BE49-F238E27FC236}">
                <a16:creationId xmlns:a16="http://schemas.microsoft.com/office/drawing/2014/main" id="{5B74CE85-3A17-416A-ABEA-4E359E3550C0}"/>
              </a:ext>
            </a:extLst>
          </p:cNvPr>
          <p:cNvSpPr>
            <a:spLocks noGrp="1"/>
          </p:cNvSpPr>
          <p:nvPr>
            <p:ph sz="quarter" idx="13"/>
          </p:nvPr>
        </p:nvSpPr>
        <p:spPr>
          <a:xfrm>
            <a:off x="559408" y="1421421"/>
            <a:ext cx="5400000" cy="4968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6" name="Content Placeholder 2">
            <a:extLst>
              <a:ext uri="{FF2B5EF4-FFF2-40B4-BE49-F238E27FC236}">
                <a16:creationId xmlns:a16="http://schemas.microsoft.com/office/drawing/2014/main" id="{D0F80A13-0DC9-4C22-BDE2-CF5A1924AB66}"/>
              </a:ext>
            </a:extLst>
          </p:cNvPr>
          <p:cNvSpPr>
            <a:spLocks noGrp="1"/>
          </p:cNvSpPr>
          <p:nvPr>
            <p:ph sz="quarter" idx="14"/>
          </p:nvPr>
        </p:nvSpPr>
        <p:spPr>
          <a:xfrm>
            <a:off x="6232592" y="1421421"/>
            <a:ext cx="5400000" cy="4968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303790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Lef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CFA42-F2B1-4F3E-A2C5-9968892A463C}"/>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674D2D13-A5A8-4DE3-B59E-31683BD0E43C}"/>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54EAC893-5B9B-4FE9-B253-E230542238C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9DCDF546-34F0-4CDC-B6B8-3C7478F4C16B}"/>
              </a:ext>
            </a:extLst>
          </p:cNvPr>
          <p:cNvSpPr>
            <a:spLocks noGrp="1"/>
          </p:cNvSpPr>
          <p:nvPr>
            <p:ph sz="quarter" idx="13"/>
          </p:nvPr>
        </p:nvSpPr>
        <p:spPr>
          <a:xfrm>
            <a:off x="559408" y="1421421"/>
            <a:ext cx="5400000" cy="4968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859247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AC7696-D24A-4E36-91A6-8E29558A8DD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E6C1F837-66DC-47B2-B775-A12F8C407144}"/>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7894B2EC-F43A-4625-9FF4-D63C3B283BD5}"/>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A06AE45F-CF2C-4D0C-8388-27D5ABD7C121}"/>
              </a:ext>
            </a:extLst>
          </p:cNvPr>
          <p:cNvSpPr>
            <a:spLocks noGrp="1"/>
          </p:cNvSpPr>
          <p:nvPr>
            <p:ph sz="quarter" idx="14"/>
          </p:nvPr>
        </p:nvSpPr>
        <p:spPr>
          <a:xfrm>
            <a:off x="6232592" y="1424240"/>
            <a:ext cx="5400000" cy="4968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430590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j-lt"/>
              </a:defRPr>
            </a:lvl1pPr>
          </a:lstStyle>
          <a:p>
            <a:r>
              <a:rPr lang="fr-FR"/>
              <a:t>Modifiez le style du titre</a:t>
            </a:r>
            <a:endParaRPr lang="fr-FR" dirty="0"/>
          </a:p>
        </p:txBody>
      </p:sp>
      <p:sp>
        <p:nvSpPr>
          <p:cNvPr id="5" name="Footer Placeholder 15">
            <a:extLst>
              <a:ext uri="{FF2B5EF4-FFF2-40B4-BE49-F238E27FC236}">
                <a16:creationId xmlns:a16="http://schemas.microsoft.com/office/drawing/2014/main" id="{41F38A91-A7A6-4754-B308-E5CBF9A8DFB0}"/>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6" name="Slide Number Placeholder 16">
            <a:extLst>
              <a:ext uri="{FF2B5EF4-FFF2-40B4-BE49-F238E27FC236}">
                <a16:creationId xmlns:a16="http://schemas.microsoft.com/office/drawing/2014/main" id="{E49CBF46-5E0D-458E-80C3-E555DD91DD81}"/>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148675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rip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6"/>
                </a:solidFill>
                <a:latin typeface="Montserrat-Bold" panose="00000800000000000000" charset="0"/>
              </a:defRPr>
            </a:lvl1pPr>
          </a:lstStyle>
          <a:p>
            <a:r>
              <a:rPr lang="fr-FR"/>
              <a:t>Modifiez le style du titre</a:t>
            </a:r>
            <a:endParaRPr lang="fr-FR" dirty="0"/>
          </a:p>
        </p:txBody>
      </p:sp>
      <p:sp>
        <p:nvSpPr>
          <p:cNvPr id="9" name="Text Placeholder 2">
            <a:extLst>
              <a:ext uri="{FF2B5EF4-FFF2-40B4-BE49-F238E27FC236}">
                <a16:creationId xmlns:a16="http://schemas.microsoft.com/office/drawing/2014/main" id="{7A5B268D-31EB-4F7B-899C-3783D002436C}"/>
              </a:ext>
            </a:extLst>
          </p:cNvPr>
          <p:cNvSpPr>
            <a:spLocks noGrp="1"/>
          </p:cNvSpPr>
          <p:nvPr>
            <p:ph type="body" idx="1"/>
          </p:nvPr>
        </p:nvSpPr>
        <p:spPr>
          <a:xfrm>
            <a:off x="550862" y="1421338"/>
            <a:ext cx="3510000" cy="540000"/>
          </a:xfrm>
          <a:prstGeom prst="rect">
            <a:avLst/>
          </a:prstGeom>
        </p:spPr>
        <p:txBody>
          <a:bodyPr anchor="ctr">
            <a:noAutofit/>
          </a:bodyPr>
          <a:lstStyle>
            <a:lvl1pPr marL="0" indent="0">
              <a:buNone/>
              <a:defRPr sz="2000" b="0" spc="-150" baseline="0">
                <a:solidFill>
                  <a:schemeClr val="accent6"/>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0" name="Text Placeholder 2">
            <a:extLst>
              <a:ext uri="{FF2B5EF4-FFF2-40B4-BE49-F238E27FC236}">
                <a16:creationId xmlns:a16="http://schemas.microsoft.com/office/drawing/2014/main" id="{CEFB3F5B-C72F-4D8D-9379-EDF43FCC17C6}"/>
              </a:ext>
            </a:extLst>
          </p:cNvPr>
          <p:cNvSpPr>
            <a:spLocks noGrp="1"/>
          </p:cNvSpPr>
          <p:nvPr>
            <p:ph type="body" idx="17"/>
          </p:nvPr>
        </p:nvSpPr>
        <p:spPr>
          <a:xfrm>
            <a:off x="4340942" y="1421338"/>
            <a:ext cx="3510000" cy="540000"/>
          </a:xfrm>
          <a:prstGeom prst="rect">
            <a:avLst/>
          </a:prstGeom>
        </p:spPr>
        <p:txBody>
          <a:bodyPr anchor="ctr">
            <a:noAutofit/>
          </a:bodyPr>
          <a:lstStyle>
            <a:lvl1pPr marL="0" indent="0">
              <a:buNone/>
              <a:defRPr sz="2000" b="0" spc="-150" baseline="0">
                <a:solidFill>
                  <a:schemeClr val="accent6"/>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Text Placeholder 2">
            <a:extLst>
              <a:ext uri="{FF2B5EF4-FFF2-40B4-BE49-F238E27FC236}">
                <a16:creationId xmlns:a16="http://schemas.microsoft.com/office/drawing/2014/main" id="{A3561C9B-5237-4902-9145-EFB654A085EB}"/>
              </a:ext>
            </a:extLst>
          </p:cNvPr>
          <p:cNvSpPr>
            <a:spLocks noGrp="1"/>
          </p:cNvSpPr>
          <p:nvPr>
            <p:ph type="body" idx="18"/>
          </p:nvPr>
        </p:nvSpPr>
        <p:spPr>
          <a:xfrm>
            <a:off x="8135629" y="1421338"/>
            <a:ext cx="3510000" cy="540000"/>
          </a:xfrm>
          <a:prstGeom prst="rect">
            <a:avLst/>
          </a:prstGeom>
        </p:spPr>
        <p:txBody>
          <a:bodyPr anchor="ctr">
            <a:noAutofit/>
          </a:bodyPr>
          <a:lstStyle>
            <a:lvl1pPr marL="0" indent="0">
              <a:buNone/>
              <a:defRPr sz="2000" b="0" spc="-150" baseline="0">
                <a:solidFill>
                  <a:schemeClr val="accent6"/>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4" name="Footer Placeholder 15">
            <a:extLst>
              <a:ext uri="{FF2B5EF4-FFF2-40B4-BE49-F238E27FC236}">
                <a16:creationId xmlns:a16="http://schemas.microsoft.com/office/drawing/2014/main" id="{F833F6CC-6B07-420A-99B5-B7B22D3A3F3B}"/>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5" name="Slide Number Placeholder 16">
            <a:extLst>
              <a:ext uri="{FF2B5EF4-FFF2-40B4-BE49-F238E27FC236}">
                <a16:creationId xmlns:a16="http://schemas.microsoft.com/office/drawing/2014/main" id="{C7707412-B490-400F-A4CD-B4225EE01DC3}"/>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16" name="Content Placeholder 2">
            <a:extLst>
              <a:ext uri="{FF2B5EF4-FFF2-40B4-BE49-F238E27FC236}">
                <a16:creationId xmlns:a16="http://schemas.microsoft.com/office/drawing/2014/main" id="{EF810B3E-4BA6-46A6-A521-56EACDDF87EF}"/>
              </a:ext>
            </a:extLst>
          </p:cNvPr>
          <p:cNvSpPr>
            <a:spLocks noGrp="1"/>
          </p:cNvSpPr>
          <p:nvPr>
            <p:ph sz="quarter" idx="13"/>
          </p:nvPr>
        </p:nvSpPr>
        <p:spPr>
          <a:xfrm>
            <a:off x="550862" y="2173454"/>
            <a:ext cx="3510000" cy="4212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Content Placeholder 2">
            <a:extLst>
              <a:ext uri="{FF2B5EF4-FFF2-40B4-BE49-F238E27FC236}">
                <a16:creationId xmlns:a16="http://schemas.microsoft.com/office/drawing/2014/main" id="{16E67C07-7125-42A5-80ED-F73B4416A98D}"/>
              </a:ext>
            </a:extLst>
          </p:cNvPr>
          <p:cNvSpPr>
            <a:spLocks noGrp="1"/>
          </p:cNvSpPr>
          <p:nvPr>
            <p:ph sz="quarter" idx="21"/>
          </p:nvPr>
        </p:nvSpPr>
        <p:spPr>
          <a:xfrm>
            <a:off x="4340942" y="2160373"/>
            <a:ext cx="3510000" cy="4212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8" name="Content Placeholder 2">
            <a:extLst>
              <a:ext uri="{FF2B5EF4-FFF2-40B4-BE49-F238E27FC236}">
                <a16:creationId xmlns:a16="http://schemas.microsoft.com/office/drawing/2014/main" id="{1A04BA2B-582D-4CA5-A70D-1D9E954BF58A}"/>
              </a:ext>
            </a:extLst>
          </p:cNvPr>
          <p:cNvSpPr>
            <a:spLocks noGrp="1"/>
          </p:cNvSpPr>
          <p:nvPr>
            <p:ph sz="quarter" idx="22"/>
          </p:nvPr>
        </p:nvSpPr>
        <p:spPr>
          <a:xfrm>
            <a:off x="8127083" y="2166132"/>
            <a:ext cx="3510000" cy="4212000"/>
          </a:xfrm>
          <a:prstGeom prst="rect">
            <a:avLst/>
          </a:prstGeom>
        </p:spPr>
        <p:txBody>
          <a:bodyPr/>
          <a:lstStyle>
            <a:lvl1pPr>
              <a:buClr>
                <a:schemeClr val="accent6"/>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898990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_Titl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D9C919-38EE-44CA-848A-B10461DBFCA1}"/>
              </a:ext>
            </a:extLst>
          </p:cNvPr>
          <p:cNvSpPr/>
          <p:nvPr userDrawn="1"/>
        </p:nvSpPr>
        <p:spPr>
          <a:xfrm>
            <a:off x="0" y="0"/>
            <a:ext cx="12192000" cy="6858000"/>
          </a:xfrm>
          <a:prstGeom prst="rect">
            <a:avLst/>
          </a:prstGeom>
          <a:gradFill>
            <a:gsLst>
              <a:gs pos="0">
                <a:schemeClr val="accent2">
                  <a:lumMod val="60000"/>
                  <a:lumOff val="40000"/>
                </a:schemeClr>
              </a:gs>
              <a:gs pos="100000">
                <a:schemeClr val="accent2"/>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pic>
        <p:nvPicPr>
          <p:cNvPr id="19" name="Picture 18" descr="A picture containing dark, lit, sitting, computer&#10;&#10;Description automatically generated">
            <a:extLst>
              <a:ext uri="{FF2B5EF4-FFF2-40B4-BE49-F238E27FC236}">
                <a16:creationId xmlns:a16="http://schemas.microsoft.com/office/drawing/2014/main" id="{9841CA67-B0D8-45D1-913A-F351F9AE13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42F5A7C-BF1A-4BF6-B979-EA035473D4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9938" y="348404"/>
            <a:ext cx="1051200" cy="200116"/>
          </a:xfrm>
          <a:prstGeom prst="rect">
            <a:avLst/>
          </a:prstGeom>
        </p:spPr>
      </p:pic>
      <p:sp>
        <p:nvSpPr>
          <p:cNvPr id="10" name="Text Placeholder 5">
            <a:extLst>
              <a:ext uri="{FF2B5EF4-FFF2-40B4-BE49-F238E27FC236}">
                <a16:creationId xmlns:a16="http://schemas.microsoft.com/office/drawing/2014/main" id="{821A892E-91C7-4278-B04E-B45B4E44F71F}"/>
              </a:ext>
            </a:extLst>
          </p:cNvPr>
          <p:cNvSpPr>
            <a:spLocks noGrp="1"/>
          </p:cNvSpPr>
          <p:nvPr>
            <p:ph type="body" sz="quarter" idx="10" hasCustomPrompt="1"/>
          </p:nvPr>
        </p:nvSpPr>
        <p:spPr>
          <a:xfrm>
            <a:off x="1186673" y="1669549"/>
            <a:ext cx="8640000" cy="1656000"/>
          </a:xfrm>
          <a:prstGeom prst="rect">
            <a:avLst/>
          </a:prstGeom>
        </p:spPr>
        <p:txBody>
          <a:bodyPr>
            <a:normAutofit/>
          </a:bodyPr>
          <a:lstStyle>
            <a:lvl1pPr marL="0" indent="0">
              <a:spcBef>
                <a:spcPts val="0"/>
              </a:spcBef>
              <a:buNone/>
              <a:defRPr sz="5000">
                <a:solidFill>
                  <a:schemeClr val="bg2"/>
                </a:solidFill>
                <a:latin typeface="+mj-lt"/>
              </a:defRPr>
            </a:lvl1pPr>
          </a:lstStyle>
          <a:p>
            <a:pPr lvl="0"/>
            <a:r>
              <a:rPr lang="en-US" dirty="0"/>
              <a:t>Click to edit master title style</a:t>
            </a:r>
            <a:endParaRPr lang="fr-FR" dirty="0"/>
          </a:p>
        </p:txBody>
      </p:sp>
      <p:sp>
        <p:nvSpPr>
          <p:cNvPr id="12" name="Subtitle 2">
            <a:extLst>
              <a:ext uri="{FF2B5EF4-FFF2-40B4-BE49-F238E27FC236}">
                <a16:creationId xmlns:a16="http://schemas.microsoft.com/office/drawing/2014/main" id="{74E3179B-3819-4112-9EDD-C972A63F504F}"/>
              </a:ext>
            </a:extLst>
          </p:cNvPr>
          <p:cNvSpPr>
            <a:spLocks noGrp="1"/>
          </p:cNvSpPr>
          <p:nvPr>
            <p:ph type="subTitle" idx="1"/>
          </p:nvPr>
        </p:nvSpPr>
        <p:spPr>
          <a:xfrm>
            <a:off x="1186673" y="3602038"/>
            <a:ext cx="10440000" cy="936000"/>
          </a:xfrm>
          <a:prstGeom prst="rect">
            <a:avLst/>
          </a:prstGeom>
        </p:spPr>
        <p:txBody>
          <a:bodyPr>
            <a:normAutofit/>
          </a:bodyPr>
          <a:lstStyle>
            <a:lvl1pPr marL="0" indent="0" algn="l">
              <a:buNone/>
              <a:defRPr sz="3000">
                <a:solidFill>
                  <a:schemeClr val="bg1"/>
                </a:solidFill>
                <a:latin typeface="Montserra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14" name="Footer Placeholder 15">
            <a:extLst>
              <a:ext uri="{FF2B5EF4-FFF2-40B4-BE49-F238E27FC236}">
                <a16:creationId xmlns:a16="http://schemas.microsoft.com/office/drawing/2014/main" id="{4616955C-AAD9-4930-A012-9FD475732458}"/>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solidFill>
                <a:latin typeface="Segoe UI" panose="020B0502040204020203" pitchFamily="34" charset="0"/>
              </a:defRPr>
            </a:lvl1pPr>
          </a:lstStyle>
          <a:p>
            <a:r>
              <a:rPr lang="en-US"/>
              <a:t>2022 – Property of Neocase Software - Confidential C1</a:t>
            </a:r>
            <a:endParaRPr lang="en-US" dirty="0"/>
          </a:p>
        </p:txBody>
      </p:sp>
      <p:sp>
        <p:nvSpPr>
          <p:cNvPr id="15" name="Slide Number Placeholder 16">
            <a:extLst>
              <a:ext uri="{FF2B5EF4-FFF2-40B4-BE49-F238E27FC236}">
                <a16:creationId xmlns:a16="http://schemas.microsoft.com/office/drawing/2014/main" id="{386F400C-72AA-4380-9747-A809358BED29}"/>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96210239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FullText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3C58B3-C310-4E08-BDD4-9B9C9754EDF6}"/>
              </a:ext>
            </a:extLst>
          </p:cNvPr>
          <p:cNvSpPr/>
          <p:nvPr userDrawn="1"/>
        </p:nvSpPr>
        <p:spPr>
          <a:xfrm>
            <a:off x="0" y="6409009"/>
            <a:ext cx="12192000" cy="441325"/>
          </a:xfrm>
          <a:prstGeom prst="rect">
            <a:avLst/>
          </a:prstGeom>
          <a:gradFill>
            <a:gsLst>
              <a:gs pos="0">
                <a:schemeClr val="accent2">
                  <a:lumMod val="60000"/>
                  <a:lumOff val="40000"/>
                </a:schemeClr>
              </a:gs>
              <a:gs pos="100000">
                <a:schemeClr val="accent2"/>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bg2"/>
              </a:solidFill>
              <a:latin typeface="Segoe UI" panose="020B0502040204020203" pitchFamily="34" charset="0"/>
            </a:endParaRPr>
          </a:p>
        </p:txBody>
      </p:sp>
      <p:sp>
        <p:nvSpPr>
          <p:cNvPr id="7" name="Title 1">
            <a:extLst>
              <a:ext uri="{FF2B5EF4-FFF2-40B4-BE49-F238E27FC236}">
                <a16:creationId xmlns:a16="http://schemas.microsoft.com/office/drawing/2014/main" id="{9DC1560C-A4BF-491F-BF53-827F4DF0607D}"/>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2"/>
                </a:solidFill>
                <a:latin typeface="Montserrat-Bold" panose="00000800000000000000" charset="0"/>
              </a:defRPr>
            </a:lvl1pPr>
          </a:lstStyle>
          <a:p>
            <a:r>
              <a:rPr lang="fr-FR"/>
              <a:t>Modifiez le style du titre</a:t>
            </a:r>
            <a:endParaRPr lang="fr-FR" dirty="0"/>
          </a:p>
        </p:txBody>
      </p:sp>
      <p:sp>
        <p:nvSpPr>
          <p:cNvPr id="9" name="Footer Placeholder 15">
            <a:extLst>
              <a:ext uri="{FF2B5EF4-FFF2-40B4-BE49-F238E27FC236}">
                <a16:creationId xmlns:a16="http://schemas.microsoft.com/office/drawing/2014/main" id="{F01AEC99-8DB5-46A5-B8E3-D17E76922A54}"/>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
        <p:nvSpPr>
          <p:cNvPr id="11" name="Slide Number Placeholder 16">
            <a:extLst>
              <a:ext uri="{FF2B5EF4-FFF2-40B4-BE49-F238E27FC236}">
                <a16:creationId xmlns:a16="http://schemas.microsoft.com/office/drawing/2014/main" id="{C4DE0565-931E-49D5-94EA-4C54645D30F9}"/>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2"/>
                </a:solidFill>
                <a:latin typeface="Segoe UI" panose="020B0502040204020203" pitchFamily="34" charset="0"/>
              </a:defRPr>
            </a:lvl1pPr>
          </a:lstStyle>
          <a:p>
            <a:fld id="{623509EB-D801-479C-81FD-BEC32E58E0F1}" type="slidenum">
              <a:rPr lang="en-US" smtClean="0"/>
              <a:pPr/>
              <a:t>‹N°›</a:t>
            </a:fld>
            <a:endParaRPr lang="en-US" dirty="0"/>
          </a:p>
        </p:txBody>
      </p:sp>
      <p:sp>
        <p:nvSpPr>
          <p:cNvPr id="8" name="Content Placeholder 2">
            <a:extLst>
              <a:ext uri="{FF2B5EF4-FFF2-40B4-BE49-F238E27FC236}">
                <a16:creationId xmlns:a16="http://schemas.microsoft.com/office/drawing/2014/main" id="{2A547E4E-0BFF-4CC1-8E71-4FB6C70105BC}"/>
              </a:ext>
            </a:extLst>
          </p:cNvPr>
          <p:cNvSpPr>
            <a:spLocks noGrp="1"/>
          </p:cNvSpPr>
          <p:nvPr>
            <p:ph sz="quarter" idx="12"/>
          </p:nvPr>
        </p:nvSpPr>
        <p:spPr>
          <a:xfrm>
            <a:off x="550863" y="1421421"/>
            <a:ext cx="11087100" cy="4968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982069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FullText2">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E1D6F30-6E14-43BF-BA9F-1A5A30EE6823}"/>
              </a:ext>
            </a:extLst>
          </p:cNvPr>
          <p:cNvSpPr>
            <a:spLocks noGrp="1"/>
          </p:cNvSpPr>
          <p:nvPr>
            <p:ph type="body" sz="quarter" idx="11"/>
          </p:nvPr>
        </p:nvSpPr>
        <p:spPr>
          <a:xfrm>
            <a:off x="550863" y="1421421"/>
            <a:ext cx="11088000" cy="4968000"/>
          </a:xfrm>
          <a:prstGeom prst="rect">
            <a:avLst/>
          </a:prstGeom>
        </p:spPr>
        <p:txBody>
          <a:bodyPr/>
          <a:lstStyle>
            <a:lvl1pPr marL="179388" indent="-179388">
              <a:buClr>
                <a:schemeClr val="accent2"/>
              </a:buClr>
              <a:defRPr>
                <a:latin typeface="Segoe UI Semibold" panose="020B0702040204020203" pitchFamily="34" charset="0"/>
                <a:cs typeface="Segoe UI Semibold" panose="020B07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Title 1">
            <a:extLst>
              <a:ext uri="{FF2B5EF4-FFF2-40B4-BE49-F238E27FC236}">
                <a16:creationId xmlns:a16="http://schemas.microsoft.com/office/drawing/2014/main" id="{970BB54B-E686-4EEA-A1FD-C449E21BC6D9}"/>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2"/>
                </a:solidFill>
                <a:latin typeface="Montserrat-Bold" panose="00000800000000000000" charset="0"/>
              </a:defRPr>
            </a:lvl1pPr>
          </a:lstStyle>
          <a:p>
            <a:r>
              <a:rPr lang="fr-FR"/>
              <a:t>Modifiez le style du titre</a:t>
            </a:r>
            <a:endParaRPr lang="fr-FR" dirty="0"/>
          </a:p>
        </p:txBody>
      </p:sp>
      <p:sp>
        <p:nvSpPr>
          <p:cNvPr id="7" name="Footer Placeholder 15">
            <a:extLst>
              <a:ext uri="{FF2B5EF4-FFF2-40B4-BE49-F238E27FC236}">
                <a16:creationId xmlns:a16="http://schemas.microsoft.com/office/drawing/2014/main" id="{15D4FDE1-891F-4C72-9BAF-3DE608BB1B07}"/>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C4C145FC-F3E7-4D42-9234-1C2DA8792F39}"/>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3691697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FullText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6E06AA-6B59-48D7-85C8-983AA9DEE7ED}"/>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2"/>
                </a:solidFill>
                <a:latin typeface="Montserrat-Bold" panose="00000800000000000000" charset="0"/>
              </a:defRPr>
            </a:lvl1pPr>
          </a:lstStyle>
          <a:p>
            <a:r>
              <a:rPr lang="fr-FR"/>
              <a:t>Modifiez le style du titre</a:t>
            </a:r>
            <a:endParaRPr lang="fr-FR" dirty="0"/>
          </a:p>
        </p:txBody>
      </p:sp>
      <p:sp>
        <p:nvSpPr>
          <p:cNvPr id="7" name="Footer Placeholder 15">
            <a:extLst>
              <a:ext uri="{FF2B5EF4-FFF2-40B4-BE49-F238E27FC236}">
                <a16:creationId xmlns:a16="http://schemas.microsoft.com/office/drawing/2014/main" id="{11D9C852-3253-4556-A1F6-1456BB385C4F}"/>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0EB57579-E23E-41D4-AFCB-042113C75A33}"/>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3B1538F2-8CA9-4365-B57C-D09DF2676464}"/>
              </a:ext>
            </a:extLst>
          </p:cNvPr>
          <p:cNvSpPr>
            <a:spLocks noGrp="1"/>
          </p:cNvSpPr>
          <p:nvPr>
            <p:ph sz="quarter" idx="12"/>
          </p:nvPr>
        </p:nvSpPr>
        <p:spPr>
          <a:xfrm>
            <a:off x="550863" y="1421421"/>
            <a:ext cx="11087100" cy="4968000"/>
          </a:xfrm>
          <a:prstGeom prst="rect">
            <a:avLst/>
          </a:prstGeom>
        </p:spPr>
        <p:txBody>
          <a:bodyPr/>
          <a:lstStyle>
            <a:lvl1pPr marL="0" indent="0">
              <a:buClr>
                <a:schemeClr val="accent1"/>
              </a:buClr>
              <a:buNone/>
              <a:defRPr>
                <a:solidFill>
                  <a:schemeClr val="accent2"/>
                </a:solidFill>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253701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mparison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2"/>
                </a:solidFill>
                <a:latin typeface="Montserrat-Bold" panose="00000800000000000000" charset="0"/>
              </a:defRPr>
            </a:lvl1pPr>
          </a:lstStyle>
          <a:p>
            <a:r>
              <a:rPr lang="fr-FR"/>
              <a:t>Modifiez le style du titre</a:t>
            </a:r>
            <a:endParaRPr lang="fr-FR" dirty="0"/>
          </a:p>
        </p:txBody>
      </p:sp>
      <p:sp>
        <p:nvSpPr>
          <p:cNvPr id="6" name="Text Placeholder 2">
            <a:extLst>
              <a:ext uri="{FF2B5EF4-FFF2-40B4-BE49-F238E27FC236}">
                <a16:creationId xmlns:a16="http://schemas.microsoft.com/office/drawing/2014/main" id="{33EFB0C7-82C0-4F62-AF28-525F9AB8EC54}"/>
              </a:ext>
            </a:extLst>
          </p:cNvPr>
          <p:cNvSpPr>
            <a:spLocks noGrp="1"/>
          </p:cNvSpPr>
          <p:nvPr>
            <p:ph type="body" idx="1"/>
          </p:nvPr>
        </p:nvSpPr>
        <p:spPr>
          <a:xfrm>
            <a:off x="555947" y="1421338"/>
            <a:ext cx="5400000" cy="540000"/>
          </a:xfrm>
          <a:prstGeom prst="rect">
            <a:avLst/>
          </a:prstGeom>
        </p:spPr>
        <p:txBody>
          <a:bodyPr anchor="ctr">
            <a:normAutofit/>
          </a:bodyPr>
          <a:lstStyle>
            <a:lvl1pPr marL="0" indent="0">
              <a:buNone/>
              <a:defRPr sz="2000" b="0" spc="-150" baseline="0">
                <a:solidFill>
                  <a:schemeClr val="accent2"/>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7" name="Text Placeholder 4">
            <a:extLst>
              <a:ext uri="{FF2B5EF4-FFF2-40B4-BE49-F238E27FC236}">
                <a16:creationId xmlns:a16="http://schemas.microsoft.com/office/drawing/2014/main" id="{BADAAEFE-FF29-482B-BA3E-62B4EE53B6DF}"/>
              </a:ext>
            </a:extLst>
          </p:cNvPr>
          <p:cNvSpPr>
            <a:spLocks noGrp="1"/>
          </p:cNvSpPr>
          <p:nvPr>
            <p:ph type="body" sz="quarter" idx="3"/>
          </p:nvPr>
        </p:nvSpPr>
        <p:spPr>
          <a:xfrm>
            <a:off x="6246739" y="1421338"/>
            <a:ext cx="5400000" cy="540000"/>
          </a:xfrm>
          <a:prstGeom prst="rect">
            <a:avLst/>
          </a:prstGeom>
        </p:spPr>
        <p:txBody>
          <a:bodyPr anchor="ctr">
            <a:normAutofit/>
          </a:bodyPr>
          <a:lstStyle>
            <a:lvl1pPr marL="0" indent="0">
              <a:buNone/>
              <a:defRPr sz="2000" b="0" spc="-150" baseline="0">
                <a:solidFill>
                  <a:schemeClr val="accent2"/>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Footer Placeholder 15">
            <a:extLst>
              <a:ext uri="{FF2B5EF4-FFF2-40B4-BE49-F238E27FC236}">
                <a16:creationId xmlns:a16="http://schemas.microsoft.com/office/drawing/2014/main" id="{852543BF-4B35-43CA-AE83-FDE7004C2BD6}"/>
              </a:ext>
            </a:extLst>
          </p:cNvPr>
          <p:cNvSpPr>
            <a:spLocks noGrp="1"/>
          </p:cNvSpPr>
          <p:nvPr>
            <p:ph type="ftr" sz="quarter" idx="1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2" name="Slide Number Placeholder 16">
            <a:extLst>
              <a:ext uri="{FF2B5EF4-FFF2-40B4-BE49-F238E27FC236}">
                <a16:creationId xmlns:a16="http://schemas.microsoft.com/office/drawing/2014/main" id="{E8E3F000-1B80-4F17-900A-B558520145D9}"/>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17A15A7A-6F2D-40C9-B95D-2CB0100A9ACE}"/>
              </a:ext>
            </a:extLst>
          </p:cNvPr>
          <p:cNvSpPr>
            <a:spLocks noGrp="1"/>
          </p:cNvSpPr>
          <p:nvPr>
            <p:ph sz="quarter" idx="14"/>
          </p:nvPr>
        </p:nvSpPr>
        <p:spPr>
          <a:xfrm>
            <a:off x="550863" y="2138775"/>
            <a:ext cx="5400000" cy="4248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Content Placeholder 2">
            <a:extLst>
              <a:ext uri="{FF2B5EF4-FFF2-40B4-BE49-F238E27FC236}">
                <a16:creationId xmlns:a16="http://schemas.microsoft.com/office/drawing/2014/main" id="{CEA0D74C-77E4-4445-8233-31AEEEBC395A}"/>
              </a:ext>
            </a:extLst>
          </p:cNvPr>
          <p:cNvSpPr>
            <a:spLocks noGrp="1"/>
          </p:cNvSpPr>
          <p:nvPr>
            <p:ph sz="quarter" idx="15"/>
          </p:nvPr>
        </p:nvSpPr>
        <p:spPr>
          <a:xfrm>
            <a:off x="6223815" y="2138775"/>
            <a:ext cx="5400000" cy="4248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5177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ocase Agenda">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25902CE-1C12-4531-AA20-FC5774DFC169}"/>
              </a:ext>
            </a:extLst>
          </p:cNvPr>
          <p:cNvSpPr>
            <a:spLocks noGrp="1"/>
          </p:cNvSpPr>
          <p:nvPr>
            <p:ph type="pic" sz="quarter" idx="15"/>
          </p:nvPr>
        </p:nvSpPr>
        <p:spPr>
          <a:xfrm>
            <a:off x="8284017" y="0"/>
            <a:ext cx="3907983" cy="6858000"/>
          </a:xfrm>
          <a:custGeom>
            <a:avLst/>
            <a:gdLst>
              <a:gd name="connsiteX0" fmla="*/ 0 w 5076825"/>
              <a:gd name="connsiteY0" fmla="*/ 0 h 6858000"/>
              <a:gd name="connsiteX1" fmla="*/ 5076825 w 5076825"/>
              <a:gd name="connsiteY1" fmla="*/ 0 h 6858000"/>
              <a:gd name="connsiteX2" fmla="*/ 5076825 w 5076825"/>
              <a:gd name="connsiteY2" fmla="*/ 6858000 h 6858000"/>
              <a:gd name="connsiteX3" fmla="*/ 0 w 5076825"/>
              <a:gd name="connsiteY3" fmla="*/ 6858000 h 6858000"/>
              <a:gd name="connsiteX4" fmla="*/ 0 w 5076825"/>
              <a:gd name="connsiteY4" fmla="*/ 0 h 6858000"/>
              <a:gd name="connsiteX0" fmla="*/ 2600077 w 5076825"/>
              <a:gd name="connsiteY0" fmla="*/ 0 h 6858000"/>
              <a:gd name="connsiteX1" fmla="*/ 5076825 w 5076825"/>
              <a:gd name="connsiteY1" fmla="*/ 0 h 6858000"/>
              <a:gd name="connsiteX2" fmla="*/ 5076825 w 5076825"/>
              <a:gd name="connsiteY2" fmla="*/ 6858000 h 6858000"/>
              <a:gd name="connsiteX3" fmla="*/ 0 w 5076825"/>
              <a:gd name="connsiteY3" fmla="*/ 6858000 h 6858000"/>
              <a:gd name="connsiteX4" fmla="*/ 2600077 w 5076825"/>
              <a:gd name="connsiteY4" fmla="*/ 0 h 6858000"/>
              <a:gd name="connsiteX0" fmla="*/ 1431235 w 3907983"/>
              <a:gd name="connsiteY0" fmla="*/ 0 h 6858000"/>
              <a:gd name="connsiteX1" fmla="*/ 3907983 w 3907983"/>
              <a:gd name="connsiteY1" fmla="*/ 0 h 6858000"/>
              <a:gd name="connsiteX2" fmla="*/ 3907983 w 3907983"/>
              <a:gd name="connsiteY2" fmla="*/ 6858000 h 6858000"/>
              <a:gd name="connsiteX3" fmla="*/ 0 w 3907983"/>
              <a:gd name="connsiteY3" fmla="*/ 6842098 h 6858000"/>
              <a:gd name="connsiteX4" fmla="*/ 1431235 w 390798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983" h="6858000">
                <a:moveTo>
                  <a:pt x="1431235" y="0"/>
                </a:moveTo>
                <a:lnTo>
                  <a:pt x="3907983" y="0"/>
                </a:lnTo>
                <a:lnTo>
                  <a:pt x="3907983" y="6858000"/>
                </a:lnTo>
                <a:lnTo>
                  <a:pt x="0" y="6842098"/>
                </a:lnTo>
                <a:lnTo>
                  <a:pt x="1431235" y="0"/>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fr-FR"/>
              <a:t>Cliquez sur l'icône pour ajouter une image</a:t>
            </a:r>
            <a:endParaRPr lang="en-US" dirty="0"/>
          </a:p>
        </p:txBody>
      </p:sp>
      <p:sp>
        <p:nvSpPr>
          <p:cNvPr id="2" name="Title 1"/>
          <p:cNvSpPr>
            <a:spLocks noGrp="1"/>
          </p:cNvSpPr>
          <p:nvPr>
            <p:ph type="title" hasCustomPrompt="1"/>
          </p:nvPr>
        </p:nvSpPr>
        <p:spPr>
          <a:xfrm>
            <a:off x="550863" y="188913"/>
            <a:ext cx="7992000" cy="648000"/>
          </a:xfrm>
          <a:prstGeom prst="rect">
            <a:avLst/>
          </a:prstGeom>
        </p:spPr>
        <p:txBody>
          <a:bodyPr lIns="72000" tIns="72000" rIns="72000" bIns="72000">
            <a:normAutofit/>
          </a:bodyPr>
          <a:lstStyle>
            <a:lvl1pPr>
              <a:defRPr sz="4400" baseline="0"/>
            </a:lvl1pPr>
          </a:lstStyle>
          <a:p>
            <a:r>
              <a:rPr lang="en-US" dirty="0"/>
              <a:t>Agenda</a:t>
            </a:r>
          </a:p>
        </p:txBody>
      </p:sp>
      <p:sp>
        <p:nvSpPr>
          <p:cNvPr id="6" name="Text Placeholder 5">
            <a:extLst>
              <a:ext uri="{FF2B5EF4-FFF2-40B4-BE49-F238E27FC236}">
                <a16:creationId xmlns:a16="http://schemas.microsoft.com/office/drawing/2014/main" id="{2CCEE36A-AB99-4898-BDB8-BF4D20BFD6FD}"/>
              </a:ext>
            </a:extLst>
          </p:cNvPr>
          <p:cNvSpPr>
            <a:spLocks noGrp="1"/>
          </p:cNvSpPr>
          <p:nvPr>
            <p:ph type="body" sz="quarter" idx="16"/>
          </p:nvPr>
        </p:nvSpPr>
        <p:spPr>
          <a:xfrm>
            <a:off x="979418" y="1699591"/>
            <a:ext cx="5112000" cy="4680000"/>
          </a:xfrm>
          <a:prstGeom prst="rect">
            <a:avLst/>
          </a:prstGeom>
        </p:spPr>
        <p:txBody>
          <a:bodyPr/>
          <a:lstStyle>
            <a:lvl1pPr marL="444500" indent="-358775">
              <a:buClr>
                <a:schemeClr val="bg1">
                  <a:lumMod val="75000"/>
                </a:schemeClr>
              </a:buClr>
              <a:buFont typeface="+mj-lt"/>
              <a:buAutoNum type="arabicPeriod"/>
              <a:tabLst>
                <a:tab pos="444500" algn="l"/>
              </a:tabLst>
              <a:defRPr/>
            </a:lvl1pPr>
            <a:lvl2pPr marL="825750" indent="-285750">
              <a:buFont typeface="Arial" panose="020B0604020202020204" pitchFamily="34" charset="0"/>
              <a:buChar cha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15">
            <a:extLst>
              <a:ext uri="{FF2B5EF4-FFF2-40B4-BE49-F238E27FC236}">
                <a16:creationId xmlns:a16="http://schemas.microsoft.com/office/drawing/2014/main" id="{76A7DE82-B75D-4EE3-A42A-2D5766BE841B}"/>
              </a:ext>
            </a:extLst>
          </p:cNvPr>
          <p:cNvSpPr>
            <a:spLocks noGrp="1"/>
          </p:cNvSpPr>
          <p:nvPr>
            <p:ph type="ftr" sz="quarter" idx="3"/>
          </p:nvPr>
        </p:nvSpPr>
        <p:spPr>
          <a:xfrm>
            <a:off x="558745" y="649630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7" name="Slide Number Placeholder 16">
            <a:extLst>
              <a:ext uri="{FF2B5EF4-FFF2-40B4-BE49-F238E27FC236}">
                <a16:creationId xmlns:a16="http://schemas.microsoft.com/office/drawing/2014/main" id="{8BE0042E-F70C-4A57-BDF3-E7B1062DB7EF}"/>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2"/>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36747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mparison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2"/>
                </a:solidFill>
                <a:latin typeface="Montserrat-Bold" panose="00000800000000000000" charset="0"/>
              </a:defRPr>
            </a:lvl1pPr>
          </a:lstStyle>
          <a:p>
            <a:r>
              <a:rPr lang="fr-FR"/>
              <a:t>Modifiez le style du titre</a:t>
            </a:r>
            <a:endParaRPr lang="fr-FR" dirty="0"/>
          </a:p>
        </p:txBody>
      </p:sp>
      <p:sp>
        <p:nvSpPr>
          <p:cNvPr id="9" name="Footer Placeholder 15">
            <a:extLst>
              <a:ext uri="{FF2B5EF4-FFF2-40B4-BE49-F238E27FC236}">
                <a16:creationId xmlns:a16="http://schemas.microsoft.com/office/drawing/2014/main" id="{ECFBD3B8-7D62-4F10-BA17-E9B2165E1B58}"/>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0BD1072D-736D-46C2-9BE3-6E82A7BE31AB}"/>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7" name="Content Placeholder 2">
            <a:extLst>
              <a:ext uri="{FF2B5EF4-FFF2-40B4-BE49-F238E27FC236}">
                <a16:creationId xmlns:a16="http://schemas.microsoft.com/office/drawing/2014/main" id="{11ED9319-8D40-4E44-8B7E-4FF84485C028}"/>
              </a:ext>
            </a:extLst>
          </p:cNvPr>
          <p:cNvSpPr>
            <a:spLocks noGrp="1"/>
          </p:cNvSpPr>
          <p:nvPr>
            <p:ph sz="quarter" idx="13"/>
          </p:nvPr>
        </p:nvSpPr>
        <p:spPr>
          <a:xfrm>
            <a:off x="550863" y="1421421"/>
            <a:ext cx="5400000" cy="4968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Content Placeholder 2">
            <a:extLst>
              <a:ext uri="{FF2B5EF4-FFF2-40B4-BE49-F238E27FC236}">
                <a16:creationId xmlns:a16="http://schemas.microsoft.com/office/drawing/2014/main" id="{A3BB39E3-CD42-4112-9D3D-58E103029011}"/>
              </a:ext>
            </a:extLst>
          </p:cNvPr>
          <p:cNvSpPr>
            <a:spLocks noGrp="1"/>
          </p:cNvSpPr>
          <p:nvPr>
            <p:ph sz="quarter" idx="14"/>
          </p:nvPr>
        </p:nvSpPr>
        <p:spPr>
          <a:xfrm>
            <a:off x="6232592" y="1421421"/>
            <a:ext cx="5400000" cy="4968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231588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ef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CFA42-F2B1-4F3E-A2C5-9968892A463C}"/>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2"/>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2D69ED7F-AADF-48E1-B91E-545112F3D578}"/>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FDE9C42F-24D3-4169-B264-6072EDF3911D}"/>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1E84FAC8-C9FD-4AE5-BBF8-AC2B8BD15C16}"/>
              </a:ext>
            </a:extLst>
          </p:cNvPr>
          <p:cNvSpPr>
            <a:spLocks noGrp="1"/>
          </p:cNvSpPr>
          <p:nvPr>
            <p:ph sz="quarter" idx="13"/>
          </p:nvPr>
        </p:nvSpPr>
        <p:spPr>
          <a:xfrm>
            <a:off x="550863" y="1421421"/>
            <a:ext cx="5400000" cy="4968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811047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AC7696-D24A-4E36-91A6-8E29558A8DD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2"/>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B295F40F-127C-4773-88A1-91B4DAC47E88}"/>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60A813D2-98A1-4568-94C8-8598242C698A}"/>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4BE90E81-309D-48CB-A070-7AB0F71AE7E3}"/>
              </a:ext>
            </a:extLst>
          </p:cNvPr>
          <p:cNvSpPr>
            <a:spLocks noGrp="1"/>
          </p:cNvSpPr>
          <p:nvPr>
            <p:ph sz="quarter" idx="14"/>
          </p:nvPr>
        </p:nvSpPr>
        <p:spPr>
          <a:xfrm>
            <a:off x="6232592" y="1424240"/>
            <a:ext cx="5400000" cy="4968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286864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3" y="191064"/>
            <a:ext cx="10008000" cy="648000"/>
          </a:xfrm>
          <a:prstGeom prst="rect">
            <a:avLst/>
          </a:prstGeom>
        </p:spPr>
        <p:txBody>
          <a:bodyPr anchor="ctr"/>
          <a:lstStyle>
            <a:lvl1pPr>
              <a:defRPr b="0" baseline="0">
                <a:solidFill>
                  <a:schemeClr val="accent2"/>
                </a:solidFill>
                <a:latin typeface="+mj-lt"/>
              </a:defRPr>
            </a:lvl1pPr>
          </a:lstStyle>
          <a:p>
            <a:r>
              <a:rPr lang="fr-FR"/>
              <a:t>Modifiez le style du titre</a:t>
            </a:r>
            <a:endParaRPr lang="fr-FR" dirty="0"/>
          </a:p>
        </p:txBody>
      </p:sp>
      <p:sp>
        <p:nvSpPr>
          <p:cNvPr id="5" name="Footer Placeholder 15">
            <a:extLst>
              <a:ext uri="{FF2B5EF4-FFF2-40B4-BE49-F238E27FC236}">
                <a16:creationId xmlns:a16="http://schemas.microsoft.com/office/drawing/2014/main" id="{2156E830-4BB3-478D-A6B6-1CECA03BF040}"/>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6" name="Slide Number Placeholder 16">
            <a:extLst>
              <a:ext uri="{FF2B5EF4-FFF2-40B4-BE49-F238E27FC236}">
                <a16:creationId xmlns:a16="http://schemas.microsoft.com/office/drawing/2014/main" id="{FB9D76DF-D128-4034-9634-7EB9B9ADEB85}"/>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4083652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rip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3" y="191064"/>
            <a:ext cx="10008000" cy="648000"/>
          </a:xfrm>
          <a:prstGeom prst="rect">
            <a:avLst/>
          </a:prstGeom>
        </p:spPr>
        <p:txBody>
          <a:bodyPr anchor="ctr"/>
          <a:lstStyle>
            <a:lvl1pPr>
              <a:defRPr b="0" baseline="0">
                <a:solidFill>
                  <a:schemeClr val="accent2"/>
                </a:solidFill>
                <a:latin typeface="Montserrat-Bold" panose="00000800000000000000" charset="0"/>
              </a:defRPr>
            </a:lvl1pPr>
          </a:lstStyle>
          <a:p>
            <a:r>
              <a:rPr lang="fr-FR"/>
              <a:t>Modifiez le style du titre</a:t>
            </a:r>
            <a:endParaRPr lang="fr-FR" dirty="0"/>
          </a:p>
        </p:txBody>
      </p:sp>
      <p:sp>
        <p:nvSpPr>
          <p:cNvPr id="9" name="Text Placeholder 2">
            <a:extLst>
              <a:ext uri="{FF2B5EF4-FFF2-40B4-BE49-F238E27FC236}">
                <a16:creationId xmlns:a16="http://schemas.microsoft.com/office/drawing/2014/main" id="{3C078900-3301-4E2E-85C1-8573AE5FD457}"/>
              </a:ext>
            </a:extLst>
          </p:cNvPr>
          <p:cNvSpPr>
            <a:spLocks noGrp="1"/>
          </p:cNvSpPr>
          <p:nvPr>
            <p:ph type="body" idx="1"/>
          </p:nvPr>
        </p:nvSpPr>
        <p:spPr>
          <a:xfrm>
            <a:off x="550862" y="1421338"/>
            <a:ext cx="3510000" cy="540000"/>
          </a:xfrm>
          <a:prstGeom prst="rect">
            <a:avLst/>
          </a:prstGeom>
        </p:spPr>
        <p:txBody>
          <a:bodyPr anchor="ctr">
            <a:normAutofit/>
          </a:bodyPr>
          <a:lstStyle>
            <a:lvl1pPr marL="0" indent="0">
              <a:buNone/>
              <a:defRPr sz="2000" b="0" spc="-150" baseline="0">
                <a:solidFill>
                  <a:schemeClr val="accent2"/>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0" name="Text Placeholder 2">
            <a:extLst>
              <a:ext uri="{FF2B5EF4-FFF2-40B4-BE49-F238E27FC236}">
                <a16:creationId xmlns:a16="http://schemas.microsoft.com/office/drawing/2014/main" id="{F86FB026-53F4-4C9E-89B1-2AF00491FFF1}"/>
              </a:ext>
            </a:extLst>
          </p:cNvPr>
          <p:cNvSpPr>
            <a:spLocks noGrp="1"/>
          </p:cNvSpPr>
          <p:nvPr>
            <p:ph type="body" idx="17"/>
          </p:nvPr>
        </p:nvSpPr>
        <p:spPr>
          <a:xfrm>
            <a:off x="4340942" y="1421338"/>
            <a:ext cx="3510000" cy="540000"/>
          </a:xfrm>
          <a:prstGeom prst="rect">
            <a:avLst/>
          </a:prstGeom>
        </p:spPr>
        <p:txBody>
          <a:bodyPr anchor="ctr">
            <a:normAutofit/>
          </a:bodyPr>
          <a:lstStyle>
            <a:lvl1pPr marL="0" indent="0">
              <a:buNone/>
              <a:defRPr sz="2000" b="0" spc="-150" baseline="0">
                <a:solidFill>
                  <a:schemeClr val="accent2"/>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Text Placeholder 2">
            <a:extLst>
              <a:ext uri="{FF2B5EF4-FFF2-40B4-BE49-F238E27FC236}">
                <a16:creationId xmlns:a16="http://schemas.microsoft.com/office/drawing/2014/main" id="{AA88ACFC-D9ED-4D9F-A197-A2335355A1C6}"/>
              </a:ext>
            </a:extLst>
          </p:cNvPr>
          <p:cNvSpPr>
            <a:spLocks noGrp="1"/>
          </p:cNvSpPr>
          <p:nvPr>
            <p:ph type="body" idx="18"/>
          </p:nvPr>
        </p:nvSpPr>
        <p:spPr>
          <a:xfrm>
            <a:off x="8135629" y="1421338"/>
            <a:ext cx="3510000" cy="540000"/>
          </a:xfrm>
          <a:prstGeom prst="rect">
            <a:avLst/>
          </a:prstGeom>
        </p:spPr>
        <p:txBody>
          <a:bodyPr anchor="ctr">
            <a:normAutofit/>
          </a:bodyPr>
          <a:lstStyle>
            <a:lvl1pPr marL="0" indent="0">
              <a:buNone/>
              <a:defRPr sz="2000" b="0" spc="-150" baseline="0">
                <a:solidFill>
                  <a:schemeClr val="accent2"/>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4" name="Footer Placeholder 15">
            <a:extLst>
              <a:ext uri="{FF2B5EF4-FFF2-40B4-BE49-F238E27FC236}">
                <a16:creationId xmlns:a16="http://schemas.microsoft.com/office/drawing/2014/main" id="{1D6BEB53-882C-4234-A1D7-93202E9BF949}"/>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5" name="Slide Number Placeholder 16">
            <a:extLst>
              <a:ext uri="{FF2B5EF4-FFF2-40B4-BE49-F238E27FC236}">
                <a16:creationId xmlns:a16="http://schemas.microsoft.com/office/drawing/2014/main" id="{9F6A8420-4907-4DCF-84BB-72997A420F8D}"/>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16" name="Content Placeholder 2">
            <a:extLst>
              <a:ext uri="{FF2B5EF4-FFF2-40B4-BE49-F238E27FC236}">
                <a16:creationId xmlns:a16="http://schemas.microsoft.com/office/drawing/2014/main" id="{F5CF7A01-B133-4EA3-85EE-49DB39554348}"/>
              </a:ext>
            </a:extLst>
          </p:cNvPr>
          <p:cNvSpPr>
            <a:spLocks noGrp="1"/>
          </p:cNvSpPr>
          <p:nvPr>
            <p:ph sz="quarter" idx="13"/>
          </p:nvPr>
        </p:nvSpPr>
        <p:spPr>
          <a:xfrm>
            <a:off x="550862" y="2173454"/>
            <a:ext cx="3510000" cy="4212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Content Placeholder 2">
            <a:extLst>
              <a:ext uri="{FF2B5EF4-FFF2-40B4-BE49-F238E27FC236}">
                <a16:creationId xmlns:a16="http://schemas.microsoft.com/office/drawing/2014/main" id="{A2B80F45-20B7-4DA1-8ECC-B01B4F93C7E8}"/>
              </a:ext>
            </a:extLst>
          </p:cNvPr>
          <p:cNvSpPr>
            <a:spLocks noGrp="1"/>
          </p:cNvSpPr>
          <p:nvPr>
            <p:ph sz="quarter" idx="21"/>
          </p:nvPr>
        </p:nvSpPr>
        <p:spPr>
          <a:xfrm>
            <a:off x="4340942" y="2160373"/>
            <a:ext cx="3510000" cy="4212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8" name="Content Placeholder 2">
            <a:extLst>
              <a:ext uri="{FF2B5EF4-FFF2-40B4-BE49-F238E27FC236}">
                <a16:creationId xmlns:a16="http://schemas.microsoft.com/office/drawing/2014/main" id="{6DEEA46E-6C35-4C22-AE9E-6DFAAA928481}"/>
              </a:ext>
            </a:extLst>
          </p:cNvPr>
          <p:cNvSpPr>
            <a:spLocks noGrp="1"/>
          </p:cNvSpPr>
          <p:nvPr>
            <p:ph sz="quarter" idx="22"/>
          </p:nvPr>
        </p:nvSpPr>
        <p:spPr>
          <a:xfrm>
            <a:off x="8127083" y="2166132"/>
            <a:ext cx="3510000" cy="4212000"/>
          </a:xfrm>
          <a:prstGeom prst="rect">
            <a:avLst/>
          </a:prstGeom>
        </p:spPr>
        <p:txBody>
          <a:bodyPr/>
          <a:lstStyle>
            <a:lvl1pPr>
              <a:buClr>
                <a:schemeClr val="accent2"/>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743824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ection_Tit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735E2E-CC89-49D0-B851-9B001ACC8FAD}"/>
              </a:ext>
            </a:extLst>
          </p:cNvPr>
          <p:cNvSpPr/>
          <p:nvPr userDrawn="1"/>
        </p:nvSpPr>
        <p:spPr>
          <a:xfrm>
            <a:off x="0" y="0"/>
            <a:ext cx="12192000" cy="6858000"/>
          </a:xfrm>
          <a:prstGeom prst="rect">
            <a:avLst/>
          </a:prstGeom>
          <a:gradFill>
            <a:gsLst>
              <a:gs pos="0">
                <a:schemeClr val="accent3">
                  <a:lumMod val="60000"/>
                  <a:lumOff val="40000"/>
                </a:schemeClr>
              </a:gs>
              <a:gs pos="92000">
                <a:schemeClr val="accent3"/>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pic>
        <p:nvPicPr>
          <p:cNvPr id="16" name="Picture 15" descr="A picture containing dark, lit, sitting, computer&#10;&#10;Description automatically generated">
            <a:extLst>
              <a:ext uri="{FF2B5EF4-FFF2-40B4-BE49-F238E27FC236}">
                <a16:creationId xmlns:a16="http://schemas.microsoft.com/office/drawing/2014/main" id="{BFD9FF7A-015E-466B-BA3D-DDE011B5B6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93" y="0"/>
            <a:ext cx="12192000" cy="6858000"/>
          </a:xfrm>
          <a:prstGeom prst="rect">
            <a:avLst/>
          </a:prstGeom>
        </p:spPr>
      </p:pic>
      <p:pic>
        <p:nvPicPr>
          <p:cNvPr id="17" name="Picture 16" descr="A picture containing dark, lit, sitting, computer&#10;&#10;Description automatically generated">
            <a:extLst>
              <a:ext uri="{FF2B5EF4-FFF2-40B4-BE49-F238E27FC236}">
                <a16:creationId xmlns:a16="http://schemas.microsoft.com/office/drawing/2014/main" id="{53306CC8-C2AB-4BDA-AB66-001BA6C387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42F5A7C-BF1A-4BF6-B979-EA035473D4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9938" y="348404"/>
            <a:ext cx="1051200" cy="200116"/>
          </a:xfrm>
          <a:prstGeom prst="rect">
            <a:avLst/>
          </a:prstGeom>
        </p:spPr>
      </p:pic>
      <p:sp>
        <p:nvSpPr>
          <p:cNvPr id="11" name="Text Placeholder 5">
            <a:extLst>
              <a:ext uri="{FF2B5EF4-FFF2-40B4-BE49-F238E27FC236}">
                <a16:creationId xmlns:a16="http://schemas.microsoft.com/office/drawing/2014/main" id="{8635D6C5-D07E-45E3-B01D-7A05C977DECF}"/>
              </a:ext>
            </a:extLst>
          </p:cNvPr>
          <p:cNvSpPr>
            <a:spLocks noGrp="1"/>
          </p:cNvSpPr>
          <p:nvPr>
            <p:ph type="body" sz="quarter" idx="10" hasCustomPrompt="1"/>
          </p:nvPr>
        </p:nvSpPr>
        <p:spPr>
          <a:xfrm>
            <a:off x="1186673" y="1669549"/>
            <a:ext cx="8640000" cy="1656000"/>
          </a:xfrm>
          <a:prstGeom prst="rect">
            <a:avLst/>
          </a:prstGeom>
        </p:spPr>
        <p:txBody>
          <a:bodyPr>
            <a:normAutofit/>
          </a:bodyPr>
          <a:lstStyle>
            <a:lvl1pPr marL="0" indent="0">
              <a:spcBef>
                <a:spcPts val="0"/>
              </a:spcBef>
              <a:buNone/>
              <a:defRPr sz="5000">
                <a:solidFill>
                  <a:schemeClr val="bg2"/>
                </a:solidFill>
                <a:latin typeface="+mj-lt"/>
              </a:defRPr>
            </a:lvl1pPr>
          </a:lstStyle>
          <a:p>
            <a:pPr lvl="0"/>
            <a:r>
              <a:rPr lang="en-US" dirty="0"/>
              <a:t>Click to edit master title style</a:t>
            </a:r>
            <a:endParaRPr lang="fr-FR" dirty="0"/>
          </a:p>
        </p:txBody>
      </p:sp>
      <p:sp>
        <p:nvSpPr>
          <p:cNvPr id="13" name="Subtitle 2">
            <a:extLst>
              <a:ext uri="{FF2B5EF4-FFF2-40B4-BE49-F238E27FC236}">
                <a16:creationId xmlns:a16="http://schemas.microsoft.com/office/drawing/2014/main" id="{EE0C56D4-5F61-4BE9-98A3-D6BB18AF29CB}"/>
              </a:ext>
            </a:extLst>
          </p:cNvPr>
          <p:cNvSpPr>
            <a:spLocks noGrp="1"/>
          </p:cNvSpPr>
          <p:nvPr>
            <p:ph type="subTitle" idx="1"/>
          </p:nvPr>
        </p:nvSpPr>
        <p:spPr>
          <a:xfrm>
            <a:off x="1186673" y="3602038"/>
            <a:ext cx="10440000" cy="936000"/>
          </a:xfrm>
          <a:prstGeom prst="rect">
            <a:avLst/>
          </a:prstGeom>
        </p:spPr>
        <p:txBody>
          <a:bodyPr>
            <a:normAutofit/>
          </a:bodyPr>
          <a:lstStyle>
            <a:lvl1pPr marL="0" indent="0" algn="l">
              <a:buNone/>
              <a:defRPr sz="3000">
                <a:solidFill>
                  <a:schemeClr val="bg1"/>
                </a:solidFill>
                <a:latin typeface="Montserra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15" name="Footer Placeholder 15">
            <a:extLst>
              <a:ext uri="{FF2B5EF4-FFF2-40B4-BE49-F238E27FC236}">
                <a16:creationId xmlns:a16="http://schemas.microsoft.com/office/drawing/2014/main" id="{C3F7688E-8E99-4ADD-A795-7E12B213491B}"/>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solidFill>
                <a:latin typeface="Segoe UI" panose="020B0502040204020203" pitchFamily="34" charset="0"/>
              </a:defRPr>
            </a:lvl1pPr>
          </a:lstStyle>
          <a:p>
            <a:r>
              <a:rPr lang="en-US"/>
              <a:t>2022 – Property of Neocase Software - Confidential C1</a:t>
            </a:r>
            <a:endParaRPr lang="en-US" dirty="0"/>
          </a:p>
        </p:txBody>
      </p:sp>
      <p:sp>
        <p:nvSpPr>
          <p:cNvPr id="18" name="Slide Number Placeholder 16">
            <a:extLst>
              <a:ext uri="{FF2B5EF4-FFF2-40B4-BE49-F238E27FC236}">
                <a16:creationId xmlns:a16="http://schemas.microsoft.com/office/drawing/2014/main" id="{9E3D099B-E65B-437C-9F99-A4EBFF9E3C30}"/>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420033242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FullText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0B2380-4D61-47F1-9D74-5D835DDA7B0F}"/>
              </a:ext>
            </a:extLst>
          </p:cNvPr>
          <p:cNvSpPr/>
          <p:nvPr userDrawn="1"/>
        </p:nvSpPr>
        <p:spPr>
          <a:xfrm>
            <a:off x="0" y="6408127"/>
            <a:ext cx="12192000" cy="441325"/>
          </a:xfrm>
          <a:prstGeom prst="rect">
            <a:avLst/>
          </a:prstGeom>
          <a:gradFill>
            <a:gsLst>
              <a:gs pos="0">
                <a:schemeClr val="accent3">
                  <a:lumMod val="60000"/>
                  <a:lumOff val="40000"/>
                </a:schemeClr>
              </a:gs>
              <a:gs pos="92000">
                <a:schemeClr val="accent3"/>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bg2"/>
              </a:solidFill>
              <a:latin typeface="Segoe UI" panose="020B0502040204020203" pitchFamily="34" charset="0"/>
            </a:endParaRPr>
          </a:p>
        </p:txBody>
      </p:sp>
      <p:sp>
        <p:nvSpPr>
          <p:cNvPr id="8" name="Title 1">
            <a:extLst>
              <a:ext uri="{FF2B5EF4-FFF2-40B4-BE49-F238E27FC236}">
                <a16:creationId xmlns:a16="http://schemas.microsoft.com/office/drawing/2014/main" id="{F48A2019-686B-48CA-9F10-13BB7B4D05CE}"/>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10" name="Footer Placeholder 15">
            <a:extLst>
              <a:ext uri="{FF2B5EF4-FFF2-40B4-BE49-F238E27FC236}">
                <a16:creationId xmlns:a16="http://schemas.microsoft.com/office/drawing/2014/main" id="{A53DB218-78DB-4ECA-A81A-008A4EEA19B7}"/>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
        <p:nvSpPr>
          <p:cNvPr id="11" name="Slide Number Placeholder 16">
            <a:extLst>
              <a:ext uri="{FF2B5EF4-FFF2-40B4-BE49-F238E27FC236}">
                <a16:creationId xmlns:a16="http://schemas.microsoft.com/office/drawing/2014/main" id="{4540A67E-F56F-46B7-B2E9-95F4B92FA81C}"/>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2"/>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3A80FF49-1903-4386-9B93-1836987FB833}"/>
              </a:ext>
            </a:extLst>
          </p:cNvPr>
          <p:cNvSpPr>
            <a:spLocks noGrp="1"/>
          </p:cNvSpPr>
          <p:nvPr>
            <p:ph sz="quarter" idx="12"/>
          </p:nvPr>
        </p:nvSpPr>
        <p:spPr>
          <a:xfrm>
            <a:off x="550863" y="1421421"/>
            <a:ext cx="11087100" cy="4968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307258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FullText2">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E1D6F30-6E14-43BF-BA9F-1A5A30EE6823}"/>
              </a:ext>
            </a:extLst>
          </p:cNvPr>
          <p:cNvSpPr>
            <a:spLocks noGrp="1"/>
          </p:cNvSpPr>
          <p:nvPr>
            <p:ph type="body" sz="quarter" idx="11"/>
          </p:nvPr>
        </p:nvSpPr>
        <p:spPr>
          <a:xfrm>
            <a:off x="550863" y="1421421"/>
            <a:ext cx="11088000" cy="4968000"/>
          </a:xfrm>
          <a:prstGeom prst="rect">
            <a:avLst/>
          </a:prstGeom>
        </p:spPr>
        <p:txBody>
          <a:bodyPr/>
          <a:lstStyle>
            <a:lvl1pPr marL="179388" indent="-179388">
              <a:buClr>
                <a:schemeClr val="accent3"/>
              </a:buClr>
              <a:defRPr>
                <a:latin typeface="Segoe UI Semibold" panose="020B0702040204020203" pitchFamily="34" charset="0"/>
                <a:cs typeface="Segoe UI Semibold" panose="020B07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Title 1">
            <a:extLst>
              <a:ext uri="{FF2B5EF4-FFF2-40B4-BE49-F238E27FC236}">
                <a16:creationId xmlns:a16="http://schemas.microsoft.com/office/drawing/2014/main" id="{970BB54B-E686-4EEA-A1FD-C449E21BC6D9}"/>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E30BED74-9540-4E3D-9DE2-E97C515D33F2}"/>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9" name="Slide Number Placeholder 16">
            <a:extLst>
              <a:ext uri="{FF2B5EF4-FFF2-40B4-BE49-F238E27FC236}">
                <a16:creationId xmlns:a16="http://schemas.microsoft.com/office/drawing/2014/main" id="{F8DF6E07-E506-4014-B36F-31DFA28B678C}"/>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2749535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FullText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6E06AA-6B59-48D7-85C8-983AA9DEE7ED}"/>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7" name="Footer Placeholder 15">
            <a:extLst>
              <a:ext uri="{FF2B5EF4-FFF2-40B4-BE49-F238E27FC236}">
                <a16:creationId xmlns:a16="http://schemas.microsoft.com/office/drawing/2014/main" id="{654928C0-A441-490A-968B-858A4D6E051F}"/>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9265398D-D045-4B88-97A6-BB1116AA729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AA2234BB-492D-49D5-9759-E3F6C7901E53}"/>
              </a:ext>
            </a:extLst>
          </p:cNvPr>
          <p:cNvSpPr>
            <a:spLocks noGrp="1"/>
          </p:cNvSpPr>
          <p:nvPr>
            <p:ph sz="quarter" idx="12"/>
          </p:nvPr>
        </p:nvSpPr>
        <p:spPr>
          <a:xfrm>
            <a:off x="550863" y="1421421"/>
            <a:ext cx="11087100" cy="4968000"/>
          </a:xfrm>
          <a:prstGeom prst="rect">
            <a:avLst/>
          </a:prstGeom>
        </p:spPr>
        <p:txBody>
          <a:bodyPr/>
          <a:lstStyle>
            <a:lvl1pPr marL="0" indent="0">
              <a:buClr>
                <a:schemeClr val="accent1"/>
              </a:buClr>
              <a:buNone/>
              <a:defRPr>
                <a:solidFill>
                  <a:schemeClr val="accent3"/>
                </a:solidFill>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782619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omparison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6" name="Text Placeholder 2">
            <a:extLst>
              <a:ext uri="{FF2B5EF4-FFF2-40B4-BE49-F238E27FC236}">
                <a16:creationId xmlns:a16="http://schemas.microsoft.com/office/drawing/2014/main" id="{33EFB0C7-82C0-4F62-AF28-525F9AB8EC54}"/>
              </a:ext>
            </a:extLst>
          </p:cNvPr>
          <p:cNvSpPr>
            <a:spLocks noGrp="1"/>
          </p:cNvSpPr>
          <p:nvPr>
            <p:ph type="body" idx="1"/>
          </p:nvPr>
        </p:nvSpPr>
        <p:spPr>
          <a:xfrm>
            <a:off x="550863" y="1421338"/>
            <a:ext cx="5400000" cy="540000"/>
          </a:xfrm>
          <a:prstGeom prst="rect">
            <a:avLst/>
          </a:prstGeom>
        </p:spPr>
        <p:txBody>
          <a:bodyPr anchor="ctr">
            <a:normAutofit/>
          </a:bodyPr>
          <a:lstStyle>
            <a:lvl1pPr marL="0" indent="0">
              <a:buNone/>
              <a:defRPr sz="2000" b="0" spc="-150" baseline="0">
                <a:solidFill>
                  <a:schemeClr val="accent3"/>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7" name="Text Placeholder 4">
            <a:extLst>
              <a:ext uri="{FF2B5EF4-FFF2-40B4-BE49-F238E27FC236}">
                <a16:creationId xmlns:a16="http://schemas.microsoft.com/office/drawing/2014/main" id="{BADAAEFE-FF29-482B-BA3E-62B4EE53B6DF}"/>
              </a:ext>
            </a:extLst>
          </p:cNvPr>
          <p:cNvSpPr>
            <a:spLocks noGrp="1"/>
          </p:cNvSpPr>
          <p:nvPr>
            <p:ph type="body" sz="quarter" idx="3"/>
          </p:nvPr>
        </p:nvSpPr>
        <p:spPr>
          <a:xfrm>
            <a:off x="6223815" y="1421338"/>
            <a:ext cx="5400000" cy="540000"/>
          </a:xfrm>
          <a:prstGeom prst="rect">
            <a:avLst/>
          </a:prstGeom>
        </p:spPr>
        <p:txBody>
          <a:bodyPr anchor="ctr">
            <a:normAutofit/>
          </a:bodyPr>
          <a:lstStyle>
            <a:lvl1pPr marL="0" indent="0">
              <a:buNone/>
              <a:defRPr sz="2000" b="0" spc="-150" baseline="0">
                <a:solidFill>
                  <a:schemeClr val="accent3"/>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Footer Placeholder 15">
            <a:extLst>
              <a:ext uri="{FF2B5EF4-FFF2-40B4-BE49-F238E27FC236}">
                <a16:creationId xmlns:a16="http://schemas.microsoft.com/office/drawing/2014/main" id="{DD217962-FF9B-4881-8863-D2FAA35D3C91}"/>
              </a:ext>
            </a:extLst>
          </p:cNvPr>
          <p:cNvSpPr>
            <a:spLocks noGrp="1"/>
          </p:cNvSpPr>
          <p:nvPr>
            <p:ph type="ftr" sz="quarter" idx="1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2" name="Slide Number Placeholder 16">
            <a:extLst>
              <a:ext uri="{FF2B5EF4-FFF2-40B4-BE49-F238E27FC236}">
                <a16:creationId xmlns:a16="http://schemas.microsoft.com/office/drawing/2014/main" id="{7264696F-08E6-41E5-BB96-3E05434E792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71FA86ED-9205-45A1-9D1C-24C11FA21F6A}"/>
              </a:ext>
            </a:extLst>
          </p:cNvPr>
          <p:cNvSpPr>
            <a:spLocks noGrp="1"/>
          </p:cNvSpPr>
          <p:nvPr>
            <p:ph sz="quarter" idx="14"/>
          </p:nvPr>
        </p:nvSpPr>
        <p:spPr>
          <a:xfrm>
            <a:off x="550863" y="2138775"/>
            <a:ext cx="5400000" cy="4248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Content Placeholder 2">
            <a:extLst>
              <a:ext uri="{FF2B5EF4-FFF2-40B4-BE49-F238E27FC236}">
                <a16:creationId xmlns:a16="http://schemas.microsoft.com/office/drawing/2014/main" id="{2D48F79D-DD6F-4A4A-9FAE-B755C68AAE56}"/>
              </a:ext>
            </a:extLst>
          </p:cNvPr>
          <p:cNvSpPr>
            <a:spLocks noGrp="1"/>
          </p:cNvSpPr>
          <p:nvPr>
            <p:ph sz="quarter" idx="15"/>
          </p:nvPr>
        </p:nvSpPr>
        <p:spPr>
          <a:xfrm>
            <a:off x="6223815" y="2138775"/>
            <a:ext cx="5400000" cy="4248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44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_Tit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40084C-EAF3-42E3-9EDA-4F44FAE6E892}"/>
              </a:ext>
            </a:extLst>
          </p:cNvPr>
          <p:cNvSpPr/>
          <p:nvPr userDrawn="1"/>
        </p:nvSpPr>
        <p:spPr>
          <a:xfrm>
            <a:off x="0" y="0"/>
            <a:ext cx="12192000" cy="6858000"/>
          </a:xfrm>
          <a:prstGeom prst="rect">
            <a:avLst/>
          </a:prstGeom>
          <a:gradFill>
            <a:gsLst>
              <a:gs pos="0">
                <a:srgbClr val="5D85F4"/>
              </a:gs>
              <a:gs pos="100000">
                <a:schemeClr val="accent1">
                  <a:lumMod val="75000"/>
                </a:schemeClr>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pic>
        <p:nvPicPr>
          <p:cNvPr id="19" name="Picture 18" descr="A picture containing dark, lit, sitting, computer&#10;&#10;Description automatically generated">
            <a:extLst>
              <a:ext uri="{FF2B5EF4-FFF2-40B4-BE49-F238E27FC236}">
                <a16:creationId xmlns:a16="http://schemas.microsoft.com/office/drawing/2014/main" id="{9841CA67-B0D8-45D1-913A-F351F9AE13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42F5A7C-BF1A-4BF6-B979-EA035473D4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9938" y="348404"/>
            <a:ext cx="1051200" cy="200116"/>
          </a:xfrm>
          <a:prstGeom prst="rect">
            <a:avLst/>
          </a:prstGeom>
        </p:spPr>
      </p:pic>
      <p:sp>
        <p:nvSpPr>
          <p:cNvPr id="6" name="Text Placeholder 5">
            <a:extLst>
              <a:ext uri="{FF2B5EF4-FFF2-40B4-BE49-F238E27FC236}">
                <a16:creationId xmlns:a16="http://schemas.microsoft.com/office/drawing/2014/main" id="{B1B18065-3B3A-4728-8B26-4C121CFC01C0}"/>
              </a:ext>
            </a:extLst>
          </p:cNvPr>
          <p:cNvSpPr>
            <a:spLocks noGrp="1"/>
          </p:cNvSpPr>
          <p:nvPr>
            <p:ph type="body" sz="quarter" idx="10" hasCustomPrompt="1"/>
          </p:nvPr>
        </p:nvSpPr>
        <p:spPr>
          <a:xfrm>
            <a:off x="1186673" y="1669549"/>
            <a:ext cx="8640000" cy="1656000"/>
          </a:xfrm>
          <a:prstGeom prst="rect">
            <a:avLst/>
          </a:prstGeom>
        </p:spPr>
        <p:txBody>
          <a:bodyPr>
            <a:normAutofit/>
          </a:bodyPr>
          <a:lstStyle>
            <a:lvl1pPr marL="0" indent="0">
              <a:spcBef>
                <a:spcPts val="0"/>
              </a:spcBef>
              <a:buNone/>
              <a:defRPr sz="5000">
                <a:solidFill>
                  <a:schemeClr val="bg2"/>
                </a:solidFill>
                <a:latin typeface="+mj-lt"/>
              </a:defRPr>
            </a:lvl1pPr>
          </a:lstStyle>
          <a:p>
            <a:pPr lvl="0"/>
            <a:r>
              <a:rPr lang="en-US" dirty="0"/>
              <a:t>Click to edit master title style</a:t>
            </a:r>
            <a:endParaRPr lang="fr-FR" dirty="0"/>
          </a:p>
        </p:txBody>
      </p:sp>
      <p:sp>
        <p:nvSpPr>
          <p:cNvPr id="11" name="Subtitle 2">
            <a:extLst>
              <a:ext uri="{FF2B5EF4-FFF2-40B4-BE49-F238E27FC236}">
                <a16:creationId xmlns:a16="http://schemas.microsoft.com/office/drawing/2014/main" id="{A5443051-DDBA-4F42-B4F3-ECC59A5C051D}"/>
              </a:ext>
            </a:extLst>
          </p:cNvPr>
          <p:cNvSpPr>
            <a:spLocks noGrp="1"/>
          </p:cNvSpPr>
          <p:nvPr>
            <p:ph type="subTitle" idx="1"/>
          </p:nvPr>
        </p:nvSpPr>
        <p:spPr>
          <a:xfrm>
            <a:off x="1186673" y="3602038"/>
            <a:ext cx="10440000" cy="936000"/>
          </a:xfrm>
          <a:prstGeom prst="rect">
            <a:avLst/>
          </a:prstGeom>
        </p:spPr>
        <p:txBody>
          <a:bodyPr>
            <a:normAutofit/>
          </a:bodyPr>
          <a:lstStyle>
            <a:lvl1pPr marL="0" indent="0" algn="l">
              <a:buNone/>
              <a:defRPr sz="3000">
                <a:solidFill>
                  <a:schemeClr val="bg1"/>
                </a:solidFill>
                <a:latin typeface="Montserra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13" name="Footer Placeholder 15">
            <a:extLst>
              <a:ext uri="{FF2B5EF4-FFF2-40B4-BE49-F238E27FC236}">
                <a16:creationId xmlns:a16="http://schemas.microsoft.com/office/drawing/2014/main" id="{BDB29B12-B057-4035-9D2A-087ABBE064DF}"/>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solidFill>
                <a:latin typeface="Segoe UI" panose="020B0502040204020203" pitchFamily="34" charset="0"/>
              </a:defRPr>
            </a:lvl1pPr>
          </a:lstStyle>
          <a:p>
            <a:r>
              <a:rPr lang="en-US"/>
              <a:t>2022 – Property of Neocase Software - Confidential C1</a:t>
            </a:r>
            <a:endParaRPr lang="en-US" dirty="0"/>
          </a:p>
        </p:txBody>
      </p:sp>
      <p:sp>
        <p:nvSpPr>
          <p:cNvPr id="15" name="Slide Number Placeholder 16">
            <a:extLst>
              <a:ext uri="{FF2B5EF4-FFF2-40B4-BE49-F238E27FC236}">
                <a16:creationId xmlns:a16="http://schemas.microsoft.com/office/drawing/2014/main" id="{119F4488-53EC-4851-814E-A09992AD4F39}"/>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175409287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mparison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9" name="Footer Placeholder 15">
            <a:extLst>
              <a:ext uri="{FF2B5EF4-FFF2-40B4-BE49-F238E27FC236}">
                <a16:creationId xmlns:a16="http://schemas.microsoft.com/office/drawing/2014/main" id="{3B14405D-1BE3-4CB0-A0A8-7B17815A2CF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4E65BE63-F845-4910-B76E-80505978C283}"/>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7" name="Content Placeholder 2">
            <a:extLst>
              <a:ext uri="{FF2B5EF4-FFF2-40B4-BE49-F238E27FC236}">
                <a16:creationId xmlns:a16="http://schemas.microsoft.com/office/drawing/2014/main" id="{6813C571-DC29-4428-ABD1-1DDBF582CD7B}"/>
              </a:ext>
            </a:extLst>
          </p:cNvPr>
          <p:cNvSpPr>
            <a:spLocks noGrp="1"/>
          </p:cNvSpPr>
          <p:nvPr>
            <p:ph sz="quarter" idx="13"/>
          </p:nvPr>
        </p:nvSpPr>
        <p:spPr>
          <a:xfrm>
            <a:off x="550863" y="1421421"/>
            <a:ext cx="5400000" cy="4968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Content Placeholder 2">
            <a:extLst>
              <a:ext uri="{FF2B5EF4-FFF2-40B4-BE49-F238E27FC236}">
                <a16:creationId xmlns:a16="http://schemas.microsoft.com/office/drawing/2014/main" id="{C18CDDBD-B1E1-47AC-99BF-212AE91CA5DB}"/>
              </a:ext>
            </a:extLst>
          </p:cNvPr>
          <p:cNvSpPr>
            <a:spLocks noGrp="1"/>
          </p:cNvSpPr>
          <p:nvPr>
            <p:ph sz="quarter" idx="14"/>
          </p:nvPr>
        </p:nvSpPr>
        <p:spPr>
          <a:xfrm>
            <a:off x="6232592" y="1421421"/>
            <a:ext cx="5400000" cy="4968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589881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Lef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CFA42-F2B1-4F3E-A2C5-9968892A463C}"/>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A6DEB3A9-9332-4732-B3E6-81187C322422}"/>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112FCD5D-FF32-496F-B090-5B212AEC546C}"/>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99027A1F-0653-4D89-B492-1E2FFE04E639}"/>
              </a:ext>
            </a:extLst>
          </p:cNvPr>
          <p:cNvSpPr>
            <a:spLocks noGrp="1"/>
          </p:cNvSpPr>
          <p:nvPr>
            <p:ph sz="quarter" idx="13"/>
          </p:nvPr>
        </p:nvSpPr>
        <p:spPr>
          <a:xfrm>
            <a:off x="550863" y="1421421"/>
            <a:ext cx="5400000" cy="4968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870591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R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AC7696-D24A-4E36-91A6-8E29558A8DD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7A957CBB-13A6-439C-9209-6C0F7C8AA801}"/>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890F15FB-0829-4335-B843-65E25731E28C}"/>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0E669160-10F6-47CF-BBCD-B1EE04912229}"/>
              </a:ext>
            </a:extLst>
          </p:cNvPr>
          <p:cNvSpPr>
            <a:spLocks noGrp="1"/>
          </p:cNvSpPr>
          <p:nvPr>
            <p:ph sz="quarter" idx="14"/>
          </p:nvPr>
        </p:nvSpPr>
        <p:spPr>
          <a:xfrm>
            <a:off x="6232592" y="1424240"/>
            <a:ext cx="5400000" cy="4968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483522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6" name="Footer Placeholder 15">
            <a:extLst>
              <a:ext uri="{FF2B5EF4-FFF2-40B4-BE49-F238E27FC236}">
                <a16:creationId xmlns:a16="http://schemas.microsoft.com/office/drawing/2014/main" id="{D7772D7B-2902-45D5-8FD4-291A1B321684}"/>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8" name="Slide Number Placeholder 16">
            <a:extLst>
              <a:ext uri="{FF2B5EF4-FFF2-40B4-BE49-F238E27FC236}">
                <a16:creationId xmlns:a16="http://schemas.microsoft.com/office/drawing/2014/main" id="{7EBACC93-DC8F-4460-B767-F86931D4C2FD}"/>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3528063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rip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3"/>
                </a:solidFill>
                <a:latin typeface="Montserrat-Bold" panose="00000800000000000000" charset="0"/>
              </a:defRPr>
            </a:lvl1pPr>
          </a:lstStyle>
          <a:p>
            <a:r>
              <a:rPr lang="fr-FR"/>
              <a:t>Modifiez le style du titre</a:t>
            </a:r>
            <a:endParaRPr lang="fr-FR" dirty="0"/>
          </a:p>
        </p:txBody>
      </p:sp>
      <p:sp>
        <p:nvSpPr>
          <p:cNvPr id="9" name="Text Placeholder 2">
            <a:extLst>
              <a:ext uri="{FF2B5EF4-FFF2-40B4-BE49-F238E27FC236}">
                <a16:creationId xmlns:a16="http://schemas.microsoft.com/office/drawing/2014/main" id="{3C078900-3301-4E2E-85C1-8573AE5FD457}"/>
              </a:ext>
            </a:extLst>
          </p:cNvPr>
          <p:cNvSpPr>
            <a:spLocks noGrp="1"/>
          </p:cNvSpPr>
          <p:nvPr>
            <p:ph type="body" idx="1"/>
          </p:nvPr>
        </p:nvSpPr>
        <p:spPr>
          <a:xfrm>
            <a:off x="550862" y="1421338"/>
            <a:ext cx="3510000" cy="540000"/>
          </a:xfrm>
          <a:prstGeom prst="rect">
            <a:avLst/>
          </a:prstGeom>
        </p:spPr>
        <p:txBody>
          <a:bodyPr anchor="ctr">
            <a:normAutofit/>
          </a:bodyPr>
          <a:lstStyle>
            <a:lvl1pPr marL="0" indent="0">
              <a:buNone/>
              <a:defRPr sz="2000" b="0" spc="-150" baseline="0">
                <a:solidFill>
                  <a:schemeClr val="accent3"/>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0" name="Text Placeholder 2">
            <a:extLst>
              <a:ext uri="{FF2B5EF4-FFF2-40B4-BE49-F238E27FC236}">
                <a16:creationId xmlns:a16="http://schemas.microsoft.com/office/drawing/2014/main" id="{F86FB026-53F4-4C9E-89B1-2AF00491FFF1}"/>
              </a:ext>
            </a:extLst>
          </p:cNvPr>
          <p:cNvSpPr>
            <a:spLocks noGrp="1"/>
          </p:cNvSpPr>
          <p:nvPr>
            <p:ph type="body" idx="17"/>
          </p:nvPr>
        </p:nvSpPr>
        <p:spPr>
          <a:xfrm>
            <a:off x="4340942" y="1421338"/>
            <a:ext cx="3510000" cy="540000"/>
          </a:xfrm>
          <a:prstGeom prst="rect">
            <a:avLst/>
          </a:prstGeom>
        </p:spPr>
        <p:txBody>
          <a:bodyPr anchor="ctr">
            <a:normAutofit/>
          </a:bodyPr>
          <a:lstStyle>
            <a:lvl1pPr marL="0" indent="0">
              <a:buNone/>
              <a:defRPr sz="2000" b="0" spc="-150" baseline="0">
                <a:solidFill>
                  <a:schemeClr val="accent3"/>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Text Placeholder 2">
            <a:extLst>
              <a:ext uri="{FF2B5EF4-FFF2-40B4-BE49-F238E27FC236}">
                <a16:creationId xmlns:a16="http://schemas.microsoft.com/office/drawing/2014/main" id="{AA88ACFC-D9ED-4D9F-A197-A2335355A1C6}"/>
              </a:ext>
            </a:extLst>
          </p:cNvPr>
          <p:cNvSpPr>
            <a:spLocks noGrp="1"/>
          </p:cNvSpPr>
          <p:nvPr>
            <p:ph type="body" idx="18"/>
          </p:nvPr>
        </p:nvSpPr>
        <p:spPr>
          <a:xfrm>
            <a:off x="8135629" y="1421338"/>
            <a:ext cx="3510000" cy="540000"/>
          </a:xfrm>
          <a:prstGeom prst="rect">
            <a:avLst/>
          </a:prstGeom>
        </p:spPr>
        <p:txBody>
          <a:bodyPr anchor="ctr">
            <a:normAutofit/>
          </a:bodyPr>
          <a:lstStyle>
            <a:lvl1pPr marL="0" indent="0">
              <a:buNone/>
              <a:defRPr sz="2000" b="0" spc="-150" baseline="0">
                <a:solidFill>
                  <a:schemeClr val="accent3"/>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4" name="Footer Placeholder 15">
            <a:extLst>
              <a:ext uri="{FF2B5EF4-FFF2-40B4-BE49-F238E27FC236}">
                <a16:creationId xmlns:a16="http://schemas.microsoft.com/office/drawing/2014/main" id="{916BB152-EC0B-45FD-AE07-0483B4527146}"/>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tx1"/>
                </a:solidFill>
                <a:latin typeface="Segoe UI" panose="020B0502040204020203" pitchFamily="34" charset="0"/>
              </a:defRPr>
            </a:lvl1pPr>
          </a:lstStyle>
          <a:p>
            <a:r>
              <a:rPr lang="en-US"/>
              <a:t>2022 – Property of Neocase Software - Confidential C1</a:t>
            </a:r>
            <a:endParaRPr lang="en-US" dirty="0"/>
          </a:p>
        </p:txBody>
      </p:sp>
      <p:sp>
        <p:nvSpPr>
          <p:cNvPr id="15" name="Slide Number Placeholder 16">
            <a:extLst>
              <a:ext uri="{FF2B5EF4-FFF2-40B4-BE49-F238E27FC236}">
                <a16:creationId xmlns:a16="http://schemas.microsoft.com/office/drawing/2014/main" id="{CD7B3368-6668-41D8-9424-654BC37A84DB}"/>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tx1"/>
                </a:solidFill>
                <a:latin typeface="Segoe UI" panose="020B0502040204020203" pitchFamily="34" charset="0"/>
              </a:defRPr>
            </a:lvl1pPr>
          </a:lstStyle>
          <a:p>
            <a:fld id="{623509EB-D801-479C-81FD-BEC32E58E0F1}" type="slidenum">
              <a:rPr lang="en-US" smtClean="0"/>
              <a:pPr/>
              <a:t>‹N°›</a:t>
            </a:fld>
            <a:endParaRPr lang="en-US" dirty="0"/>
          </a:p>
        </p:txBody>
      </p:sp>
      <p:sp>
        <p:nvSpPr>
          <p:cNvPr id="16" name="Content Placeholder 2">
            <a:extLst>
              <a:ext uri="{FF2B5EF4-FFF2-40B4-BE49-F238E27FC236}">
                <a16:creationId xmlns:a16="http://schemas.microsoft.com/office/drawing/2014/main" id="{16CF38FF-F1EA-4DB7-9C66-9C0D172F8FF5}"/>
              </a:ext>
            </a:extLst>
          </p:cNvPr>
          <p:cNvSpPr>
            <a:spLocks noGrp="1"/>
          </p:cNvSpPr>
          <p:nvPr>
            <p:ph sz="quarter" idx="13"/>
          </p:nvPr>
        </p:nvSpPr>
        <p:spPr>
          <a:xfrm>
            <a:off x="550862" y="2173454"/>
            <a:ext cx="3510000" cy="4212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Content Placeholder 2">
            <a:extLst>
              <a:ext uri="{FF2B5EF4-FFF2-40B4-BE49-F238E27FC236}">
                <a16:creationId xmlns:a16="http://schemas.microsoft.com/office/drawing/2014/main" id="{655AB1E4-D67A-40F2-AA32-29860A17C46E}"/>
              </a:ext>
            </a:extLst>
          </p:cNvPr>
          <p:cNvSpPr>
            <a:spLocks noGrp="1"/>
          </p:cNvSpPr>
          <p:nvPr>
            <p:ph sz="quarter" idx="21"/>
          </p:nvPr>
        </p:nvSpPr>
        <p:spPr>
          <a:xfrm>
            <a:off x="4340942" y="2160373"/>
            <a:ext cx="3510000" cy="4212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8" name="Content Placeholder 2">
            <a:extLst>
              <a:ext uri="{FF2B5EF4-FFF2-40B4-BE49-F238E27FC236}">
                <a16:creationId xmlns:a16="http://schemas.microsoft.com/office/drawing/2014/main" id="{8E12F952-5335-4B45-8F6D-9C182C58CF96}"/>
              </a:ext>
            </a:extLst>
          </p:cNvPr>
          <p:cNvSpPr>
            <a:spLocks noGrp="1"/>
          </p:cNvSpPr>
          <p:nvPr>
            <p:ph sz="quarter" idx="22"/>
          </p:nvPr>
        </p:nvSpPr>
        <p:spPr>
          <a:xfrm>
            <a:off x="8127083" y="2166132"/>
            <a:ext cx="3510000" cy="4212000"/>
          </a:xfrm>
          <a:prstGeom prst="rect">
            <a:avLst/>
          </a:prstGeom>
        </p:spPr>
        <p:txBody>
          <a:bodyPr/>
          <a:lstStyle>
            <a:lvl1pPr>
              <a:buClr>
                <a:schemeClr val="accent3"/>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728707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ection_Titl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3797F55-5B11-4A2C-8239-F7778B74F7CB}"/>
              </a:ext>
            </a:extLst>
          </p:cNvPr>
          <p:cNvSpPr/>
          <p:nvPr userDrawn="1"/>
        </p:nvSpPr>
        <p:spPr>
          <a:xfrm>
            <a:off x="0" y="0"/>
            <a:ext cx="12192000" cy="6858000"/>
          </a:xfrm>
          <a:prstGeom prst="rect">
            <a:avLst/>
          </a:prstGeom>
          <a:gradFill>
            <a:gsLst>
              <a:gs pos="0">
                <a:schemeClr val="accent5">
                  <a:lumMod val="60000"/>
                  <a:lumOff val="40000"/>
                </a:schemeClr>
              </a:gs>
              <a:gs pos="100000">
                <a:schemeClr val="accent5"/>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pic>
        <p:nvPicPr>
          <p:cNvPr id="19" name="Picture 18" descr="A picture containing dark, lit, sitting, computer&#10;&#10;Description automatically generated">
            <a:extLst>
              <a:ext uri="{FF2B5EF4-FFF2-40B4-BE49-F238E27FC236}">
                <a16:creationId xmlns:a16="http://schemas.microsoft.com/office/drawing/2014/main" id="{9841CA67-B0D8-45D1-913A-F351F9AE13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42F5A7C-BF1A-4BF6-B979-EA035473D4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9938" y="348404"/>
            <a:ext cx="1051200" cy="200116"/>
          </a:xfrm>
          <a:prstGeom prst="rect">
            <a:avLst/>
          </a:prstGeom>
        </p:spPr>
      </p:pic>
      <p:sp>
        <p:nvSpPr>
          <p:cNvPr id="10" name="Footer Placeholder 15">
            <a:extLst>
              <a:ext uri="{FF2B5EF4-FFF2-40B4-BE49-F238E27FC236}">
                <a16:creationId xmlns:a16="http://schemas.microsoft.com/office/drawing/2014/main" id="{EC03C619-55D3-431C-A951-2B5B8E63164C}"/>
              </a:ext>
            </a:extLst>
          </p:cNvPr>
          <p:cNvSpPr>
            <a:spLocks noGrp="1"/>
          </p:cNvSpPr>
          <p:nvPr>
            <p:ph type="ftr" sz="quarter" idx="13"/>
          </p:nvPr>
        </p:nvSpPr>
        <p:spPr>
          <a:xfrm>
            <a:off x="550863" y="6493196"/>
            <a:ext cx="3420000" cy="216000"/>
          </a:xfrm>
          <a:prstGeom prst="rect">
            <a:avLst/>
          </a:prstGeom>
        </p:spPr>
        <p:txBody>
          <a:bodyPr vert="horz" lIns="91440" tIns="45720" rIns="91440" bIns="45720" rtlCol="0" anchor="ctr"/>
          <a:lstStyle>
            <a:lvl1pPr algn="l">
              <a:defRPr sz="800">
                <a:solidFill>
                  <a:schemeClr val="bg1"/>
                </a:solidFill>
                <a:latin typeface="Segoe UI" panose="020B0502040204020203" pitchFamily="34" charset="0"/>
              </a:defRPr>
            </a:lvl1pPr>
          </a:lstStyle>
          <a:p>
            <a:r>
              <a:rPr lang="en-US"/>
              <a:t>2022 – Property of Neocase Software - Confidential C1</a:t>
            </a:r>
            <a:endParaRPr lang="en-US" dirty="0"/>
          </a:p>
        </p:txBody>
      </p:sp>
      <p:sp>
        <p:nvSpPr>
          <p:cNvPr id="12" name="Slide Number Placeholder 16">
            <a:extLst>
              <a:ext uri="{FF2B5EF4-FFF2-40B4-BE49-F238E27FC236}">
                <a16:creationId xmlns:a16="http://schemas.microsoft.com/office/drawing/2014/main" id="{78D46339-807A-4C94-80A9-15FC8272997F}"/>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1">
                <a:solidFill>
                  <a:schemeClr val="bg1"/>
                </a:solidFill>
                <a:latin typeface="Segoe UI" panose="020B0502040204020203" pitchFamily="34" charset="0"/>
              </a:defRPr>
            </a:lvl1pPr>
          </a:lstStyle>
          <a:p>
            <a:fld id="{623509EB-D801-479C-81FD-BEC32E58E0F1}" type="slidenum">
              <a:rPr lang="en-US" smtClean="0"/>
              <a:pPr/>
              <a:t>‹N°›</a:t>
            </a:fld>
            <a:endParaRPr lang="en-US" dirty="0"/>
          </a:p>
        </p:txBody>
      </p:sp>
      <p:sp>
        <p:nvSpPr>
          <p:cNvPr id="11" name="Text Placeholder 5">
            <a:extLst>
              <a:ext uri="{FF2B5EF4-FFF2-40B4-BE49-F238E27FC236}">
                <a16:creationId xmlns:a16="http://schemas.microsoft.com/office/drawing/2014/main" id="{FBAEF8F2-AD1C-429B-95FE-F27A608F8851}"/>
              </a:ext>
            </a:extLst>
          </p:cNvPr>
          <p:cNvSpPr>
            <a:spLocks noGrp="1"/>
          </p:cNvSpPr>
          <p:nvPr>
            <p:ph type="body" sz="quarter" idx="10" hasCustomPrompt="1"/>
          </p:nvPr>
        </p:nvSpPr>
        <p:spPr>
          <a:xfrm>
            <a:off x="1186673" y="1669549"/>
            <a:ext cx="8640000" cy="1656000"/>
          </a:xfrm>
          <a:prstGeom prst="rect">
            <a:avLst/>
          </a:prstGeom>
        </p:spPr>
        <p:txBody>
          <a:bodyPr>
            <a:normAutofit/>
          </a:bodyPr>
          <a:lstStyle>
            <a:lvl1pPr marL="0" indent="0">
              <a:spcBef>
                <a:spcPts val="0"/>
              </a:spcBef>
              <a:buNone/>
              <a:defRPr sz="5000">
                <a:solidFill>
                  <a:schemeClr val="bg2"/>
                </a:solidFill>
                <a:latin typeface="+mj-lt"/>
              </a:defRPr>
            </a:lvl1pPr>
          </a:lstStyle>
          <a:p>
            <a:pPr lvl="0"/>
            <a:r>
              <a:rPr lang="en-US" dirty="0"/>
              <a:t>Click to edit master title style</a:t>
            </a:r>
            <a:endParaRPr lang="fr-FR" dirty="0"/>
          </a:p>
        </p:txBody>
      </p:sp>
      <p:sp>
        <p:nvSpPr>
          <p:cNvPr id="13" name="Subtitle 2">
            <a:extLst>
              <a:ext uri="{FF2B5EF4-FFF2-40B4-BE49-F238E27FC236}">
                <a16:creationId xmlns:a16="http://schemas.microsoft.com/office/drawing/2014/main" id="{31F2BF45-1E96-490C-94B1-FEF167259430}"/>
              </a:ext>
            </a:extLst>
          </p:cNvPr>
          <p:cNvSpPr>
            <a:spLocks noGrp="1"/>
          </p:cNvSpPr>
          <p:nvPr>
            <p:ph type="subTitle" idx="1"/>
          </p:nvPr>
        </p:nvSpPr>
        <p:spPr>
          <a:xfrm>
            <a:off x="1186673" y="3602038"/>
            <a:ext cx="10440000" cy="936000"/>
          </a:xfrm>
          <a:prstGeom prst="rect">
            <a:avLst/>
          </a:prstGeom>
        </p:spPr>
        <p:txBody>
          <a:bodyPr>
            <a:normAutofit/>
          </a:bodyPr>
          <a:lstStyle>
            <a:lvl1pPr marL="0" indent="0" algn="l">
              <a:buNone/>
              <a:defRPr sz="3000">
                <a:solidFill>
                  <a:schemeClr val="bg1"/>
                </a:solidFill>
                <a:latin typeface="Montserra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Tree>
    <p:extLst>
      <p:ext uri="{BB962C8B-B14F-4D97-AF65-F5344CB8AC3E}">
        <p14:creationId xmlns:p14="http://schemas.microsoft.com/office/powerpoint/2010/main" val="180598208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FullText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E0966F-29F1-49AF-8AF7-D6BDC3A6325D}"/>
              </a:ext>
            </a:extLst>
          </p:cNvPr>
          <p:cNvSpPr/>
          <p:nvPr userDrawn="1"/>
        </p:nvSpPr>
        <p:spPr>
          <a:xfrm>
            <a:off x="0" y="6409009"/>
            <a:ext cx="12192000" cy="441325"/>
          </a:xfrm>
          <a:prstGeom prst="rect">
            <a:avLst/>
          </a:prstGeom>
          <a:gradFill>
            <a:gsLst>
              <a:gs pos="0">
                <a:schemeClr val="accent5">
                  <a:lumMod val="60000"/>
                  <a:lumOff val="40000"/>
                </a:schemeClr>
              </a:gs>
              <a:gs pos="100000">
                <a:schemeClr val="accent5"/>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9" name="Title 1">
            <a:extLst>
              <a:ext uri="{FF2B5EF4-FFF2-40B4-BE49-F238E27FC236}">
                <a16:creationId xmlns:a16="http://schemas.microsoft.com/office/drawing/2014/main" id="{9FE95501-F84A-493C-A5E6-EF8C0E7496B6}"/>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7" name="Footer Placeholder 15">
            <a:extLst>
              <a:ext uri="{FF2B5EF4-FFF2-40B4-BE49-F238E27FC236}">
                <a16:creationId xmlns:a16="http://schemas.microsoft.com/office/drawing/2014/main" id="{2BD06294-B19D-4E71-8477-35986F1A913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4214FBAB-BAC5-45C4-8F73-D6A07A2FC0DA}"/>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solidFill>
                <a:latin typeface="Segoe UI" panose="020B0502040204020203" pitchFamily="34" charset="0"/>
              </a:defRPr>
            </a:lvl1pPr>
          </a:lstStyle>
          <a:p>
            <a:fld id="{623509EB-D801-479C-81FD-BEC32E58E0F1}" type="slidenum">
              <a:rPr lang="en-US" smtClean="0"/>
              <a:pPr/>
              <a:t>‹N°›</a:t>
            </a:fld>
            <a:endParaRPr lang="en-US" dirty="0"/>
          </a:p>
        </p:txBody>
      </p:sp>
      <p:sp>
        <p:nvSpPr>
          <p:cNvPr id="11" name="Content Placeholder 2">
            <a:extLst>
              <a:ext uri="{FF2B5EF4-FFF2-40B4-BE49-F238E27FC236}">
                <a16:creationId xmlns:a16="http://schemas.microsoft.com/office/drawing/2014/main" id="{A9E01735-E344-4DB4-80E4-E71DDC2F2486}"/>
              </a:ext>
            </a:extLst>
          </p:cNvPr>
          <p:cNvSpPr>
            <a:spLocks noGrp="1"/>
          </p:cNvSpPr>
          <p:nvPr>
            <p:ph sz="quarter" idx="12"/>
          </p:nvPr>
        </p:nvSpPr>
        <p:spPr>
          <a:xfrm>
            <a:off x="550863" y="1421421"/>
            <a:ext cx="11087100" cy="4968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191494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FullText2">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E1D6F30-6E14-43BF-BA9F-1A5A30EE6823}"/>
              </a:ext>
            </a:extLst>
          </p:cNvPr>
          <p:cNvSpPr>
            <a:spLocks noGrp="1"/>
          </p:cNvSpPr>
          <p:nvPr>
            <p:ph type="body" sz="quarter" idx="11"/>
          </p:nvPr>
        </p:nvSpPr>
        <p:spPr>
          <a:xfrm>
            <a:off x="550863" y="1421421"/>
            <a:ext cx="11088000" cy="4968000"/>
          </a:xfrm>
          <a:prstGeom prst="rect">
            <a:avLst/>
          </a:prstGeom>
        </p:spPr>
        <p:txBody>
          <a:bodyPr/>
          <a:lstStyle>
            <a:lvl1pPr marL="179388" indent="-179388">
              <a:buClr>
                <a:schemeClr val="accent5"/>
              </a:buClr>
              <a:defRPr>
                <a:latin typeface="Segoe UI Semibold" panose="020B0702040204020203" pitchFamily="34" charset="0"/>
                <a:cs typeface="Segoe UI Semibold" panose="020B07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Title 1">
            <a:extLst>
              <a:ext uri="{FF2B5EF4-FFF2-40B4-BE49-F238E27FC236}">
                <a16:creationId xmlns:a16="http://schemas.microsoft.com/office/drawing/2014/main" id="{970BB54B-E686-4EEA-A1FD-C449E21BC6D9}"/>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EAFAC1D9-8291-4333-8768-51EFBA762582}"/>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9" name="Slide Number Placeholder 16">
            <a:extLst>
              <a:ext uri="{FF2B5EF4-FFF2-40B4-BE49-F238E27FC236}">
                <a16:creationId xmlns:a16="http://schemas.microsoft.com/office/drawing/2014/main" id="{24F80512-D60B-475E-98C9-FE16B899FD14}"/>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4284500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FullText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6E06AA-6B59-48D7-85C8-983AA9DEE7ED}"/>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6" name="Footer Placeholder 15">
            <a:extLst>
              <a:ext uri="{FF2B5EF4-FFF2-40B4-BE49-F238E27FC236}">
                <a16:creationId xmlns:a16="http://schemas.microsoft.com/office/drawing/2014/main" id="{C7791DFA-0FFD-459E-AB2A-C66F98767679}"/>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7" name="Slide Number Placeholder 16">
            <a:extLst>
              <a:ext uri="{FF2B5EF4-FFF2-40B4-BE49-F238E27FC236}">
                <a16:creationId xmlns:a16="http://schemas.microsoft.com/office/drawing/2014/main" id="{550DB2B3-2E81-4B01-9293-B2E6479C6A3E}"/>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21B38824-BA1F-42DF-914B-B06F0677DB64}"/>
              </a:ext>
            </a:extLst>
          </p:cNvPr>
          <p:cNvSpPr>
            <a:spLocks noGrp="1"/>
          </p:cNvSpPr>
          <p:nvPr>
            <p:ph sz="quarter" idx="12"/>
          </p:nvPr>
        </p:nvSpPr>
        <p:spPr>
          <a:xfrm>
            <a:off x="550863" y="1421421"/>
            <a:ext cx="11087100" cy="4968000"/>
          </a:xfrm>
          <a:prstGeom prst="rect">
            <a:avLst/>
          </a:prstGeom>
        </p:spPr>
        <p:txBody>
          <a:bodyPr/>
          <a:lstStyle>
            <a:lvl1pPr marL="0" indent="0">
              <a:buClr>
                <a:schemeClr val="accent1"/>
              </a:buClr>
              <a:buNone/>
              <a:defRPr>
                <a:solidFill>
                  <a:schemeClr val="accent5"/>
                </a:solidFill>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980867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omparison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6" name="Text Placeholder 2">
            <a:extLst>
              <a:ext uri="{FF2B5EF4-FFF2-40B4-BE49-F238E27FC236}">
                <a16:creationId xmlns:a16="http://schemas.microsoft.com/office/drawing/2014/main" id="{33EFB0C7-82C0-4F62-AF28-525F9AB8EC54}"/>
              </a:ext>
            </a:extLst>
          </p:cNvPr>
          <p:cNvSpPr>
            <a:spLocks noGrp="1"/>
          </p:cNvSpPr>
          <p:nvPr>
            <p:ph type="body" idx="1"/>
          </p:nvPr>
        </p:nvSpPr>
        <p:spPr>
          <a:xfrm>
            <a:off x="550863" y="1421338"/>
            <a:ext cx="5400000" cy="540000"/>
          </a:xfrm>
          <a:prstGeom prst="rect">
            <a:avLst/>
          </a:prstGeom>
        </p:spPr>
        <p:txBody>
          <a:bodyPr anchor="ctr">
            <a:normAutofit/>
          </a:bodyPr>
          <a:lstStyle>
            <a:lvl1pPr marL="0" indent="0">
              <a:buNone/>
              <a:defRPr sz="2000" b="0" spc="-150" baseline="0">
                <a:solidFill>
                  <a:schemeClr val="accent5"/>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7" name="Text Placeholder 4">
            <a:extLst>
              <a:ext uri="{FF2B5EF4-FFF2-40B4-BE49-F238E27FC236}">
                <a16:creationId xmlns:a16="http://schemas.microsoft.com/office/drawing/2014/main" id="{BADAAEFE-FF29-482B-BA3E-62B4EE53B6DF}"/>
              </a:ext>
            </a:extLst>
          </p:cNvPr>
          <p:cNvSpPr>
            <a:spLocks noGrp="1"/>
          </p:cNvSpPr>
          <p:nvPr>
            <p:ph type="body" sz="quarter" idx="3"/>
          </p:nvPr>
        </p:nvSpPr>
        <p:spPr>
          <a:xfrm>
            <a:off x="6223815" y="1421338"/>
            <a:ext cx="5400000" cy="540000"/>
          </a:xfrm>
          <a:prstGeom prst="rect">
            <a:avLst/>
          </a:prstGeom>
        </p:spPr>
        <p:txBody>
          <a:bodyPr anchor="ctr">
            <a:normAutofit/>
          </a:bodyPr>
          <a:lstStyle>
            <a:lvl1pPr marL="0" indent="0">
              <a:buNone/>
              <a:defRPr sz="2000" b="0" spc="-150" baseline="0">
                <a:solidFill>
                  <a:schemeClr val="accent5"/>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Footer Placeholder 15">
            <a:extLst>
              <a:ext uri="{FF2B5EF4-FFF2-40B4-BE49-F238E27FC236}">
                <a16:creationId xmlns:a16="http://schemas.microsoft.com/office/drawing/2014/main" id="{30FF5376-82DC-4C32-BEDD-090D05502B77}"/>
              </a:ext>
            </a:extLst>
          </p:cNvPr>
          <p:cNvSpPr>
            <a:spLocks noGrp="1"/>
          </p:cNvSpPr>
          <p:nvPr>
            <p:ph type="ftr" sz="quarter" idx="1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2" name="Slide Number Placeholder 16">
            <a:extLst>
              <a:ext uri="{FF2B5EF4-FFF2-40B4-BE49-F238E27FC236}">
                <a16:creationId xmlns:a16="http://schemas.microsoft.com/office/drawing/2014/main" id="{45E968A7-A0AF-45DF-AF04-BBA875162732}"/>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55DE2830-A0FF-4477-9A5F-CFAF1EE1CA3B}"/>
              </a:ext>
            </a:extLst>
          </p:cNvPr>
          <p:cNvSpPr>
            <a:spLocks noGrp="1"/>
          </p:cNvSpPr>
          <p:nvPr>
            <p:ph sz="quarter" idx="14"/>
          </p:nvPr>
        </p:nvSpPr>
        <p:spPr>
          <a:xfrm>
            <a:off x="550863" y="2138775"/>
            <a:ext cx="5400000" cy="4248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Content Placeholder 2">
            <a:extLst>
              <a:ext uri="{FF2B5EF4-FFF2-40B4-BE49-F238E27FC236}">
                <a16:creationId xmlns:a16="http://schemas.microsoft.com/office/drawing/2014/main" id="{37F083EF-4435-4F2E-BE66-4E9357049E7C}"/>
              </a:ext>
            </a:extLst>
          </p:cNvPr>
          <p:cNvSpPr>
            <a:spLocks noGrp="1"/>
          </p:cNvSpPr>
          <p:nvPr>
            <p:ph sz="quarter" idx="15"/>
          </p:nvPr>
        </p:nvSpPr>
        <p:spPr>
          <a:xfrm>
            <a:off x="6223815" y="2138775"/>
            <a:ext cx="5400000" cy="4248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2771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Text0">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BA889E-0A54-45A8-963C-D33AA0EC4844}"/>
              </a:ext>
            </a:extLst>
          </p:cNvPr>
          <p:cNvSpPr/>
          <p:nvPr userDrawn="1"/>
        </p:nvSpPr>
        <p:spPr>
          <a:xfrm>
            <a:off x="0" y="6409009"/>
            <a:ext cx="12192000" cy="441325"/>
          </a:xfrm>
          <a:prstGeom prst="rect">
            <a:avLst/>
          </a:prstGeom>
          <a:gradFill>
            <a:gsLst>
              <a:gs pos="0">
                <a:srgbClr val="5D85F4"/>
              </a:gs>
              <a:gs pos="100000">
                <a:schemeClr val="accent1">
                  <a:lumMod val="75000"/>
                </a:schemeClr>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8000" cy="648000"/>
          </a:xfrm>
          <a:prstGeom prst="rect">
            <a:avLst/>
          </a:prstGeom>
        </p:spPr>
        <p:txBody>
          <a:bodyPr anchor="ctr"/>
          <a:lstStyle/>
          <a:p>
            <a:r>
              <a:rPr lang="fr-FR"/>
              <a:t>Modifiez le style du titre</a:t>
            </a:r>
            <a:endParaRPr lang="fr-FR" dirty="0"/>
          </a:p>
        </p:txBody>
      </p:sp>
      <p:sp>
        <p:nvSpPr>
          <p:cNvPr id="8" name="Footer Placeholder 15">
            <a:extLst>
              <a:ext uri="{FF2B5EF4-FFF2-40B4-BE49-F238E27FC236}">
                <a16:creationId xmlns:a16="http://schemas.microsoft.com/office/drawing/2014/main" id="{A89C2A14-E54A-4461-9BF4-268B52985D84}"/>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solidFill>
                <a:latin typeface="Segoe UI" panose="020B0502040204020203" pitchFamily="34" charset="0"/>
              </a:defRPr>
            </a:lvl1pPr>
          </a:lstStyle>
          <a:p>
            <a:r>
              <a:rPr lang="en-US"/>
              <a:t>2022 – Property of Neocase Software - Confidential C1</a:t>
            </a:r>
            <a:endParaRPr lang="en-US" dirty="0"/>
          </a:p>
        </p:txBody>
      </p:sp>
      <p:sp>
        <p:nvSpPr>
          <p:cNvPr id="9" name="Slide Number Placeholder 16">
            <a:extLst>
              <a:ext uri="{FF2B5EF4-FFF2-40B4-BE49-F238E27FC236}">
                <a16:creationId xmlns:a16="http://schemas.microsoft.com/office/drawing/2014/main" id="{AED6FA18-57DB-4140-B332-A329B5903364}"/>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solidFill>
                <a:latin typeface="Segoe UI" panose="020B0502040204020203" pitchFamily="34" charset="0"/>
              </a:defRPr>
            </a:lvl1pPr>
          </a:lstStyle>
          <a:p>
            <a:fld id="{623509EB-D801-479C-81FD-BEC32E58E0F1}" type="slidenum">
              <a:rPr lang="en-US" smtClean="0"/>
              <a:pPr/>
              <a:t>‹N°›</a:t>
            </a:fld>
            <a:endParaRPr lang="en-US" dirty="0"/>
          </a:p>
        </p:txBody>
      </p:sp>
      <p:sp>
        <p:nvSpPr>
          <p:cNvPr id="3" name="Content Placeholder 2">
            <a:extLst>
              <a:ext uri="{FF2B5EF4-FFF2-40B4-BE49-F238E27FC236}">
                <a16:creationId xmlns:a16="http://schemas.microsoft.com/office/drawing/2014/main" id="{F16286AB-0CF0-4D60-878D-81928B50FA3E}"/>
              </a:ext>
            </a:extLst>
          </p:cNvPr>
          <p:cNvSpPr>
            <a:spLocks noGrp="1"/>
          </p:cNvSpPr>
          <p:nvPr>
            <p:ph sz="quarter" idx="12"/>
          </p:nvPr>
        </p:nvSpPr>
        <p:spPr>
          <a:xfrm>
            <a:off x="550863" y="1421421"/>
            <a:ext cx="11087100" cy="4968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93496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mparison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9" name="Footer Placeholder 15">
            <a:extLst>
              <a:ext uri="{FF2B5EF4-FFF2-40B4-BE49-F238E27FC236}">
                <a16:creationId xmlns:a16="http://schemas.microsoft.com/office/drawing/2014/main" id="{781A0B81-1FA8-4ADF-B906-ACA780C68D15}"/>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3DA27DCB-6A20-4661-84ED-39FDDF108404}"/>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7" name="Content Placeholder 2">
            <a:extLst>
              <a:ext uri="{FF2B5EF4-FFF2-40B4-BE49-F238E27FC236}">
                <a16:creationId xmlns:a16="http://schemas.microsoft.com/office/drawing/2014/main" id="{992BA801-2CB8-4FA0-9406-067BE3F01DF9}"/>
              </a:ext>
            </a:extLst>
          </p:cNvPr>
          <p:cNvSpPr>
            <a:spLocks noGrp="1"/>
          </p:cNvSpPr>
          <p:nvPr>
            <p:ph sz="quarter" idx="13"/>
          </p:nvPr>
        </p:nvSpPr>
        <p:spPr>
          <a:xfrm>
            <a:off x="550863" y="1421421"/>
            <a:ext cx="5400000" cy="4968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Content Placeholder 2">
            <a:extLst>
              <a:ext uri="{FF2B5EF4-FFF2-40B4-BE49-F238E27FC236}">
                <a16:creationId xmlns:a16="http://schemas.microsoft.com/office/drawing/2014/main" id="{6DEE1ED7-68C4-4241-A499-EFCC5C5575FC}"/>
              </a:ext>
            </a:extLst>
          </p:cNvPr>
          <p:cNvSpPr>
            <a:spLocks noGrp="1"/>
          </p:cNvSpPr>
          <p:nvPr>
            <p:ph sz="quarter" idx="14"/>
          </p:nvPr>
        </p:nvSpPr>
        <p:spPr>
          <a:xfrm>
            <a:off x="6232592" y="1421421"/>
            <a:ext cx="5400000" cy="4968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198831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Lef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CFA42-F2B1-4F3E-A2C5-9968892A463C}"/>
              </a:ext>
            </a:extLst>
          </p:cNvPr>
          <p:cNvSpPr>
            <a:spLocks noGrp="1"/>
          </p:cNvSpPr>
          <p:nvPr>
            <p:ph type="title"/>
          </p:nvPr>
        </p:nvSpPr>
        <p:spPr>
          <a:xfrm>
            <a:off x="550863" y="188613"/>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64F9A61B-6A68-41CF-B7C1-37871AA0A15F}"/>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6E3F33B6-1A9D-468D-B91B-097733EEBF86}"/>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B8B43559-616C-4B2B-BBE6-F8B3E08B8A0B}"/>
              </a:ext>
            </a:extLst>
          </p:cNvPr>
          <p:cNvSpPr>
            <a:spLocks noGrp="1"/>
          </p:cNvSpPr>
          <p:nvPr>
            <p:ph sz="quarter" idx="13"/>
          </p:nvPr>
        </p:nvSpPr>
        <p:spPr>
          <a:xfrm>
            <a:off x="550863" y="1421421"/>
            <a:ext cx="5400000" cy="4968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977507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R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AC7696-D24A-4E36-91A6-8E29558A8DDF}"/>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8" name="Footer Placeholder 15">
            <a:extLst>
              <a:ext uri="{FF2B5EF4-FFF2-40B4-BE49-F238E27FC236}">
                <a16:creationId xmlns:a16="http://schemas.microsoft.com/office/drawing/2014/main" id="{226C1E8E-D960-4A37-AA0B-E6267A612FD7}"/>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Slide Number Placeholder 16">
            <a:extLst>
              <a:ext uri="{FF2B5EF4-FFF2-40B4-BE49-F238E27FC236}">
                <a16:creationId xmlns:a16="http://schemas.microsoft.com/office/drawing/2014/main" id="{13CD9C11-C7E6-4DB0-A21C-E550B0A6F331}"/>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6" name="Content Placeholder 2">
            <a:extLst>
              <a:ext uri="{FF2B5EF4-FFF2-40B4-BE49-F238E27FC236}">
                <a16:creationId xmlns:a16="http://schemas.microsoft.com/office/drawing/2014/main" id="{D9771E6E-F857-49C4-8E2F-B2897E811EB3}"/>
              </a:ext>
            </a:extLst>
          </p:cNvPr>
          <p:cNvSpPr>
            <a:spLocks noGrp="1"/>
          </p:cNvSpPr>
          <p:nvPr>
            <p:ph sz="quarter" idx="14"/>
          </p:nvPr>
        </p:nvSpPr>
        <p:spPr>
          <a:xfrm>
            <a:off x="6232592" y="1424240"/>
            <a:ext cx="5400000" cy="4968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158792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3" y="191064"/>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6" name="Footer Placeholder 15">
            <a:extLst>
              <a:ext uri="{FF2B5EF4-FFF2-40B4-BE49-F238E27FC236}">
                <a16:creationId xmlns:a16="http://schemas.microsoft.com/office/drawing/2014/main" id="{6D88B681-0589-4752-A32A-6C2CE4592C56}"/>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8" name="Slide Number Placeholder 16">
            <a:extLst>
              <a:ext uri="{FF2B5EF4-FFF2-40B4-BE49-F238E27FC236}">
                <a16:creationId xmlns:a16="http://schemas.microsoft.com/office/drawing/2014/main" id="{F2A8CC15-C63C-48F6-AF10-2CDE0AE2C5B2}"/>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3720968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rip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1E3E50-A4AD-4F0F-9071-5BAB25A6E023}"/>
              </a:ext>
            </a:extLst>
          </p:cNvPr>
          <p:cNvSpPr>
            <a:spLocks noGrp="1"/>
          </p:cNvSpPr>
          <p:nvPr>
            <p:ph type="title"/>
          </p:nvPr>
        </p:nvSpPr>
        <p:spPr>
          <a:xfrm>
            <a:off x="550862" y="191064"/>
            <a:ext cx="10008000" cy="648000"/>
          </a:xfrm>
          <a:prstGeom prst="rect">
            <a:avLst/>
          </a:prstGeom>
        </p:spPr>
        <p:txBody>
          <a:bodyPr anchor="ctr"/>
          <a:lstStyle>
            <a:lvl1pPr>
              <a:defRPr b="0">
                <a:solidFill>
                  <a:schemeClr val="accent5"/>
                </a:solidFill>
                <a:latin typeface="Montserrat-Bold" panose="00000800000000000000" charset="0"/>
              </a:defRPr>
            </a:lvl1pPr>
          </a:lstStyle>
          <a:p>
            <a:r>
              <a:rPr lang="fr-FR"/>
              <a:t>Modifiez le style du titre</a:t>
            </a:r>
            <a:endParaRPr lang="fr-FR" dirty="0"/>
          </a:p>
        </p:txBody>
      </p:sp>
      <p:sp>
        <p:nvSpPr>
          <p:cNvPr id="9" name="Text Placeholder 2">
            <a:extLst>
              <a:ext uri="{FF2B5EF4-FFF2-40B4-BE49-F238E27FC236}">
                <a16:creationId xmlns:a16="http://schemas.microsoft.com/office/drawing/2014/main" id="{3C078900-3301-4E2E-85C1-8573AE5FD457}"/>
              </a:ext>
            </a:extLst>
          </p:cNvPr>
          <p:cNvSpPr>
            <a:spLocks noGrp="1"/>
          </p:cNvSpPr>
          <p:nvPr>
            <p:ph type="body" idx="1"/>
          </p:nvPr>
        </p:nvSpPr>
        <p:spPr>
          <a:xfrm>
            <a:off x="550862" y="1421338"/>
            <a:ext cx="3510000" cy="540000"/>
          </a:xfrm>
          <a:prstGeom prst="rect">
            <a:avLst/>
          </a:prstGeom>
        </p:spPr>
        <p:txBody>
          <a:bodyPr anchor="ctr">
            <a:normAutofit/>
          </a:bodyPr>
          <a:lstStyle>
            <a:lvl1pPr marL="0" indent="0">
              <a:buNone/>
              <a:defRPr sz="2000" b="0" spc="-150" baseline="0">
                <a:solidFill>
                  <a:schemeClr val="accent5"/>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0" name="Text Placeholder 2">
            <a:extLst>
              <a:ext uri="{FF2B5EF4-FFF2-40B4-BE49-F238E27FC236}">
                <a16:creationId xmlns:a16="http://schemas.microsoft.com/office/drawing/2014/main" id="{F86FB026-53F4-4C9E-89B1-2AF00491FFF1}"/>
              </a:ext>
            </a:extLst>
          </p:cNvPr>
          <p:cNvSpPr>
            <a:spLocks noGrp="1"/>
          </p:cNvSpPr>
          <p:nvPr>
            <p:ph type="body" idx="17"/>
          </p:nvPr>
        </p:nvSpPr>
        <p:spPr>
          <a:xfrm>
            <a:off x="4340942" y="1421338"/>
            <a:ext cx="3510000" cy="540000"/>
          </a:xfrm>
          <a:prstGeom prst="rect">
            <a:avLst/>
          </a:prstGeom>
        </p:spPr>
        <p:txBody>
          <a:bodyPr anchor="ctr">
            <a:normAutofit/>
          </a:bodyPr>
          <a:lstStyle>
            <a:lvl1pPr marL="0" indent="0">
              <a:buNone/>
              <a:defRPr sz="2000" b="0" spc="-150" baseline="0">
                <a:solidFill>
                  <a:schemeClr val="accent5"/>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Text Placeholder 2">
            <a:extLst>
              <a:ext uri="{FF2B5EF4-FFF2-40B4-BE49-F238E27FC236}">
                <a16:creationId xmlns:a16="http://schemas.microsoft.com/office/drawing/2014/main" id="{AA88ACFC-D9ED-4D9F-A197-A2335355A1C6}"/>
              </a:ext>
            </a:extLst>
          </p:cNvPr>
          <p:cNvSpPr>
            <a:spLocks noGrp="1"/>
          </p:cNvSpPr>
          <p:nvPr>
            <p:ph type="body" idx="18"/>
          </p:nvPr>
        </p:nvSpPr>
        <p:spPr>
          <a:xfrm>
            <a:off x="8127083" y="1421338"/>
            <a:ext cx="3510000" cy="540000"/>
          </a:xfrm>
          <a:prstGeom prst="rect">
            <a:avLst/>
          </a:prstGeom>
        </p:spPr>
        <p:txBody>
          <a:bodyPr anchor="ctr">
            <a:normAutofit/>
          </a:bodyPr>
          <a:lstStyle>
            <a:lvl1pPr marL="0" indent="0">
              <a:buNone/>
              <a:defRPr sz="2000" b="0" spc="-150" baseline="0">
                <a:solidFill>
                  <a:schemeClr val="accent5"/>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4" name="Footer Placeholder 15">
            <a:extLst>
              <a:ext uri="{FF2B5EF4-FFF2-40B4-BE49-F238E27FC236}">
                <a16:creationId xmlns:a16="http://schemas.microsoft.com/office/drawing/2014/main" id="{7034F1C5-C1F8-46A2-851B-46E835124262}"/>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5" name="Slide Number Placeholder 16">
            <a:extLst>
              <a:ext uri="{FF2B5EF4-FFF2-40B4-BE49-F238E27FC236}">
                <a16:creationId xmlns:a16="http://schemas.microsoft.com/office/drawing/2014/main" id="{C5B814FA-4E83-4219-8562-E4AD38FB8F7B}"/>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16" name="Content Placeholder 2">
            <a:extLst>
              <a:ext uri="{FF2B5EF4-FFF2-40B4-BE49-F238E27FC236}">
                <a16:creationId xmlns:a16="http://schemas.microsoft.com/office/drawing/2014/main" id="{4E7B3D05-EAF8-4FE5-9FAD-D71DCE3D473D}"/>
              </a:ext>
            </a:extLst>
          </p:cNvPr>
          <p:cNvSpPr>
            <a:spLocks noGrp="1"/>
          </p:cNvSpPr>
          <p:nvPr>
            <p:ph sz="quarter" idx="13"/>
          </p:nvPr>
        </p:nvSpPr>
        <p:spPr>
          <a:xfrm>
            <a:off x="550862" y="2173454"/>
            <a:ext cx="3510000" cy="4212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Content Placeholder 2">
            <a:extLst>
              <a:ext uri="{FF2B5EF4-FFF2-40B4-BE49-F238E27FC236}">
                <a16:creationId xmlns:a16="http://schemas.microsoft.com/office/drawing/2014/main" id="{2C1AF459-2C62-4DE1-A44C-DAD6D76C8A19}"/>
              </a:ext>
            </a:extLst>
          </p:cNvPr>
          <p:cNvSpPr>
            <a:spLocks noGrp="1"/>
          </p:cNvSpPr>
          <p:nvPr>
            <p:ph sz="quarter" idx="21"/>
          </p:nvPr>
        </p:nvSpPr>
        <p:spPr>
          <a:xfrm>
            <a:off x="4340942" y="2160373"/>
            <a:ext cx="3510000" cy="4212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8" name="Content Placeholder 2">
            <a:extLst>
              <a:ext uri="{FF2B5EF4-FFF2-40B4-BE49-F238E27FC236}">
                <a16:creationId xmlns:a16="http://schemas.microsoft.com/office/drawing/2014/main" id="{B117C790-F1C0-4C3A-B9BA-54E6D323C9A4}"/>
              </a:ext>
            </a:extLst>
          </p:cNvPr>
          <p:cNvSpPr>
            <a:spLocks noGrp="1"/>
          </p:cNvSpPr>
          <p:nvPr>
            <p:ph sz="quarter" idx="22"/>
          </p:nvPr>
        </p:nvSpPr>
        <p:spPr>
          <a:xfrm>
            <a:off x="8127083" y="2166132"/>
            <a:ext cx="3510000" cy="4212000"/>
          </a:xfrm>
          <a:prstGeom prst="rect">
            <a:avLst/>
          </a:prstGeom>
        </p:spPr>
        <p:txBody>
          <a:bodyPr/>
          <a:lstStyle>
            <a:lvl1pPr>
              <a:buClr>
                <a:schemeClr val="accent5"/>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18959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eocase Success Stories Full">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hasCustomPrompt="1"/>
          </p:nvPr>
        </p:nvSpPr>
        <p:spPr>
          <a:xfrm>
            <a:off x="0" y="14901"/>
            <a:ext cx="12192000" cy="138751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indent="0" algn="ctr">
              <a:buNone/>
              <a:defRPr sz="1500">
                <a:solidFill>
                  <a:schemeClr val="tx1"/>
                </a:solidFill>
              </a:defRPr>
            </a:lvl1pPr>
          </a:lstStyle>
          <a:p>
            <a:r>
              <a:rPr lang="en-US" dirty="0"/>
              <a:t>Click to add Customer Banner Image</a:t>
            </a:r>
          </a:p>
          <a:p>
            <a:endParaRPr lang="en-US" dirty="0"/>
          </a:p>
        </p:txBody>
      </p:sp>
      <p:sp>
        <p:nvSpPr>
          <p:cNvPr id="6" name="Rectangle 5">
            <a:extLst>
              <a:ext uri="{FF2B5EF4-FFF2-40B4-BE49-F238E27FC236}">
                <a16:creationId xmlns:a16="http://schemas.microsoft.com/office/drawing/2014/main" id="{4BFA4EAF-B048-4109-A8B4-BD0DFD071345}"/>
              </a:ext>
            </a:extLst>
          </p:cNvPr>
          <p:cNvSpPr/>
          <p:nvPr userDrawn="1"/>
        </p:nvSpPr>
        <p:spPr>
          <a:xfrm>
            <a:off x="4922946" y="4875567"/>
            <a:ext cx="6725505"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12" name="Content Placeholder 5">
            <a:extLst>
              <a:ext uri="{FF2B5EF4-FFF2-40B4-BE49-F238E27FC236}">
                <a16:creationId xmlns:a16="http://schemas.microsoft.com/office/drawing/2014/main" id="{A451C259-23DF-42EE-8EA6-AD967C7A7E18}"/>
              </a:ext>
            </a:extLst>
          </p:cNvPr>
          <p:cNvSpPr>
            <a:spLocks noGrp="1"/>
          </p:cNvSpPr>
          <p:nvPr>
            <p:ph sz="quarter" idx="11" hasCustomPrompt="1"/>
          </p:nvPr>
        </p:nvSpPr>
        <p:spPr>
          <a:xfrm>
            <a:off x="3786530" y="2139541"/>
            <a:ext cx="3808070" cy="2559790"/>
          </a:xfrm>
          <a:prstGeom prst="rect">
            <a:avLst/>
          </a:prstGeom>
        </p:spPr>
        <p:txBody>
          <a:bodyPr>
            <a:normAutofit/>
          </a:bodyPr>
          <a:lstStyle>
            <a:lvl1pPr marL="0" indent="0">
              <a:buNone/>
              <a:defRPr b="1">
                <a:solidFill>
                  <a:schemeClr val="accent1"/>
                </a:solidFill>
                <a:latin typeface="+mj-lt"/>
              </a:defRPr>
            </a:lvl1pPr>
            <a:lvl2pPr marL="0" indent="0">
              <a:spcBef>
                <a:spcPts val="1200"/>
              </a:spcBef>
              <a:buFont typeface="Wingdings" panose="05000000000000000000" pitchFamily="2" charset="2"/>
              <a:buNone/>
              <a:defRPr sz="1200" b="0">
                <a:latin typeface="Segoe UI" panose="020B0502040204020203" pitchFamily="34" charset="0"/>
              </a:defRPr>
            </a:lvl2pPr>
            <a:lvl3pPr marL="285750" indent="-285750">
              <a:buClr>
                <a:schemeClr val="tx1"/>
              </a:buClr>
              <a:buFont typeface="Wingdings" panose="05000000000000000000" pitchFamily="2" charset="2"/>
              <a:buChar char="§"/>
              <a:defRPr sz="1000">
                <a:latin typeface="Segoe UI" panose="020B0502040204020203" pitchFamily="34" charset="0"/>
              </a:defRPr>
            </a:lvl3pPr>
            <a:lvl4pPr marL="1260000" indent="0">
              <a:buNone/>
              <a:defRPr sz="1100">
                <a:latin typeface="+mn-lt"/>
              </a:defRPr>
            </a:lvl4pPr>
            <a:lvl5pPr marL="1145716" indent="0">
              <a:buNone/>
              <a:defRPr/>
            </a:lvl5pPr>
          </a:lstStyle>
          <a:p>
            <a:pPr lvl="1"/>
            <a:r>
              <a:rPr lang="en-US" dirty="0"/>
              <a:t>First level</a:t>
            </a:r>
          </a:p>
          <a:p>
            <a:pPr lvl="2"/>
            <a:r>
              <a:rPr lang="en-US" dirty="0"/>
              <a:t>Second level</a:t>
            </a:r>
          </a:p>
        </p:txBody>
      </p:sp>
      <p:sp>
        <p:nvSpPr>
          <p:cNvPr id="13" name="Content Placeholder 5">
            <a:extLst>
              <a:ext uri="{FF2B5EF4-FFF2-40B4-BE49-F238E27FC236}">
                <a16:creationId xmlns:a16="http://schemas.microsoft.com/office/drawing/2014/main" id="{493FBACA-1C44-465A-AC8E-B8A76F729D3A}"/>
              </a:ext>
            </a:extLst>
          </p:cNvPr>
          <p:cNvSpPr>
            <a:spLocks noGrp="1"/>
          </p:cNvSpPr>
          <p:nvPr>
            <p:ph sz="quarter" idx="20" hasCustomPrompt="1"/>
          </p:nvPr>
        </p:nvSpPr>
        <p:spPr>
          <a:xfrm>
            <a:off x="7833068" y="2139542"/>
            <a:ext cx="3808069" cy="2559788"/>
          </a:xfrm>
          <a:prstGeom prst="rect">
            <a:avLst/>
          </a:prstGeom>
        </p:spPr>
        <p:txBody>
          <a:bodyPr>
            <a:normAutofit/>
          </a:bodyPr>
          <a:lstStyle>
            <a:lvl1pPr marL="0" indent="0">
              <a:buNone/>
              <a:defRPr b="1">
                <a:solidFill>
                  <a:schemeClr val="accent1"/>
                </a:solidFill>
                <a:latin typeface="+mj-lt"/>
              </a:defRPr>
            </a:lvl1pPr>
            <a:lvl2pPr marL="0" indent="0">
              <a:spcBef>
                <a:spcPts val="1200"/>
              </a:spcBef>
              <a:buFont typeface="Wingdings" panose="05000000000000000000" pitchFamily="2" charset="2"/>
              <a:buNone/>
              <a:defRPr sz="1200" b="0">
                <a:latin typeface="Segoe UI" panose="020B0502040204020203" pitchFamily="34" charset="0"/>
              </a:defRPr>
            </a:lvl2pPr>
            <a:lvl3pPr marL="285750" indent="-285750">
              <a:buClr>
                <a:schemeClr val="tx1"/>
              </a:buClr>
              <a:buFont typeface="Wingdings" panose="05000000000000000000" pitchFamily="2" charset="2"/>
              <a:buChar char="§"/>
              <a:defRPr sz="1000">
                <a:latin typeface="Segoe UI" panose="020B0502040204020203" pitchFamily="34" charset="0"/>
              </a:defRPr>
            </a:lvl3pPr>
            <a:lvl4pPr>
              <a:defRPr>
                <a:latin typeface="+mn-lt"/>
              </a:defRPr>
            </a:lvl4pPr>
            <a:lvl5pPr marL="1145716" indent="0">
              <a:buNone/>
              <a:defRPr/>
            </a:lvl5pPr>
          </a:lstStyle>
          <a:p>
            <a:pPr lvl="1"/>
            <a:r>
              <a:rPr lang="en-US" dirty="0"/>
              <a:t>First level</a:t>
            </a:r>
          </a:p>
          <a:p>
            <a:pPr lvl="2"/>
            <a:r>
              <a:rPr lang="en-US" dirty="0"/>
              <a:t>Second level</a:t>
            </a:r>
          </a:p>
        </p:txBody>
      </p:sp>
      <p:sp>
        <p:nvSpPr>
          <p:cNvPr id="3" name="Text Placeholder 2">
            <a:extLst>
              <a:ext uri="{FF2B5EF4-FFF2-40B4-BE49-F238E27FC236}">
                <a16:creationId xmlns:a16="http://schemas.microsoft.com/office/drawing/2014/main" id="{4B0D0002-9E7E-4675-8B84-5EF5B33CE1B4}"/>
              </a:ext>
            </a:extLst>
          </p:cNvPr>
          <p:cNvSpPr>
            <a:spLocks noGrp="1"/>
          </p:cNvSpPr>
          <p:nvPr>
            <p:ph type="body" sz="quarter" idx="37" hasCustomPrompt="1"/>
          </p:nvPr>
        </p:nvSpPr>
        <p:spPr>
          <a:xfrm>
            <a:off x="5225803" y="5070288"/>
            <a:ext cx="6168569" cy="340876"/>
          </a:xfrm>
          <a:prstGeom prst="rect">
            <a:avLst/>
          </a:prstGeom>
        </p:spPr>
        <p:txBody>
          <a:bodyPr>
            <a:normAutofit/>
          </a:bodyPr>
          <a:lstStyle>
            <a:lvl1pPr marL="0" indent="0">
              <a:buNone/>
              <a:defRPr sz="1600">
                <a:solidFill>
                  <a:schemeClr val="bg2"/>
                </a:solidFill>
                <a:latin typeface="Montserrat" panose="02000505000000020004" pitchFamily="2" charset="0"/>
              </a:defRPr>
            </a:lvl1pPr>
            <a:lvl2pPr marL="540000" indent="0">
              <a:buNone/>
              <a:defRPr sz="1600">
                <a:latin typeface="Montserrat" panose="02000505000000020004" pitchFamily="2" charset="0"/>
              </a:defRPr>
            </a:lvl2pPr>
            <a:lvl3pPr marL="900000" indent="0">
              <a:buNone/>
              <a:defRPr sz="1600">
                <a:latin typeface="Montserrat" panose="02000505000000020004" pitchFamily="2" charset="0"/>
              </a:defRPr>
            </a:lvl3pPr>
            <a:lvl4pPr marL="1260000" indent="0">
              <a:buNone/>
              <a:defRPr sz="1600">
                <a:latin typeface="Montserrat" panose="02000505000000020004" pitchFamily="2" charset="0"/>
              </a:defRPr>
            </a:lvl4pPr>
            <a:lvl5pPr marL="1620000" indent="0">
              <a:buNone/>
              <a:defRPr sz="1600">
                <a:latin typeface="Montserrat" panose="02000505000000020004" pitchFamily="2" charset="0"/>
              </a:defRPr>
            </a:lvl5pPr>
          </a:lstStyle>
          <a:p>
            <a:pPr lvl="0"/>
            <a:r>
              <a:rPr lang="en-US" dirty="0"/>
              <a:t>Customer Name, Customer Job Title</a:t>
            </a:r>
          </a:p>
        </p:txBody>
      </p:sp>
      <p:sp>
        <p:nvSpPr>
          <p:cNvPr id="30" name="Text Placeholder 2">
            <a:extLst>
              <a:ext uri="{FF2B5EF4-FFF2-40B4-BE49-F238E27FC236}">
                <a16:creationId xmlns:a16="http://schemas.microsoft.com/office/drawing/2014/main" id="{474E851B-A35C-408D-B2B5-BA5619D4F903}"/>
              </a:ext>
            </a:extLst>
          </p:cNvPr>
          <p:cNvSpPr>
            <a:spLocks noGrp="1"/>
          </p:cNvSpPr>
          <p:nvPr>
            <p:ph type="body" sz="quarter" idx="38" hasCustomPrompt="1"/>
          </p:nvPr>
        </p:nvSpPr>
        <p:spPr>
          <a:xfrm>
            <a:off x="5225803" y="5459547"/>
            <a:ext cx="6168569" cy="646331"/>
          </a:xfrm>
          <a:prstGeom prst="rect">
            <a:avLst/>
          </a:prstGeom>
        </p:spPr>
        <p:txBody>
          <a:bodyPr anchor="ctr">
            <a:normAutofit/>
          </a:bodyPr>
          <a:lstStyle>
            <a:lvl1pPr marL="0" marR="0" indent="0" algn="l" defTabSz="914318" rtl="0" eaLnBrk="1" fontAlgn="auto" latinLnBrk="0" hangingPunct="1">
              <a:lnSpc>
                <a:spcPct val="100000"/>
              </a:lnSpc>
              <a:spcBef>
                <a:spcPts val="1000"/>
              </a:spcBef>
              <a:spcAft>
                <a:spcPts val="0"/>
              </a:spcAft>
              <a:buClrTx/>
              <a:buSzTx/>
              <a:buFont typeface="Wingdings" panose="05000000000000000000" pitchFamily="2" charset="2"/>
              <a:buNone/>
              <a:tabLst/>
              <a:defRPr sz="1100" i="1">
                <a:solidFill>
                  <a:schemeClr val="bg2"/>
                </a:solidFill>
                <a:latin typeface="Segoe UI" panose="020B0502040204020203" pitchFamily="34" charset="0"/>
              </a:defRPr>
            </a:lvl1pPr>
            <a:lvl2pPr marL="540000" indent="0">
              <a:buNone/>
              <a:defRPr sz="1600">
                <a:latin typeface="Montserrat" panose="02000505000000020004" pitchFamily="2" charset="0"/>
              </a:defRPr>
            </a:lvl2pPr>
            <a:lvl3pPr marL="900000" indent="0">
              <a:buNone/>
              <a:defRPr sz="1600">
                <a:latin typeface="Montserrat" panose="02000505000000020004" pitchFamily="2" charset="0"/>
              </a:defRPr>
            </a:lvl3pPr>
            <a:lvl4pPr marL="1260000" indent="0">
              <a:buNone/>
              <a:defRPr sz="1600">
                <a:latin typeface="Montserrat" panose="02000505000000020004" pitchFamily="2" charset="0"/>
              </a:defRPr>
            </a:lvl4pPr>
            <a:lvl5pPr marL="1620000" indent="0">
              <a:buNone/>
              <a:defRPr sz="1600">
                <a:latin typeface="Montserrat" panose="02000505000000020004" pitchFamily="2" charset="0"/>
              </a:defRPr>
            </a:lvl5pPr>
          </a:lstStyle>
          <a:p>
            <a:pPr marL="0" marR="0" lvl="0" indent="0" algn="l" defTabSz="914318" rtl="0" eaLnBrk="1" fontAlgn="auto" latinLnBrk="0" hangingPunct="1">
              <a:lnSpc>
                <a:spcPct val="100000"/>
              </a:lnSpc>
              <a:spcBef>
                <a:spcPts val="1000"/>
              </a:spcBef>
              <a:spcAft>
                <a:spcPts val="0"/>
              </a:spcAft>
              <a:buClrTx/>
              <a:buSzTx/>
              <a:buFont typeface="Wingdings" panose="05000000000000000000" pitchFamily="2" charset="2"/>
              <a:buNone/>
              <a:tabLst/>
              <a:defRPr/>
            </a:pPr>
            <a:r>
              <a:rPr lang="en-US" dirty="0"/>
              <a:t>Customer Name, Customer </a:t>
            </a:r>
            <a:r>
              <a:rPr lang="en-US" dirty="0" err="1"/>
              <a:t>Jo“A</a:t>
            </a:r>
            <a:r>
              <a:rPr lang="en-US" dirty="0"/>
              <a:t> peep at some distant orb has power to raise and purify our thoughts like a strain of sacred music, or a noble picture, or a passage from the grander poets. It always does one good.”	</a:t>
            </a:r>
          </a:p>
        </p:txBody>
      </p:sp>
      <p:sp>
        <p:nvSpPr>
          <p:cNvPr id="7" name="Text Placeholder 6">
            <a:extLst>
              <a:ext uri="{FF2B5EF4-FFF2-40B4-BE49-F238E27FC236}">
                <a16:creationId xmlns:a16="http://schemas.microsoft.com/office/drawing/2014/main" id="{CD50B629-3F97-4257-B26D-66563EB8EE87}"/>
              </a:ext>
            </a:extLst>
          </p:cNvPr>
          <p:cNvSpPr>
            <a:spLocks noGrp="1"/>
          </p:cNvSpPr>
          <p:nvPr>
            <p:ph type="body" sz="quarter" idx="56" hasCustomPrompt="1"/>
          </p:nvPr>
        </p:nvSpPr>
        <p:spPr>
          <a:xfrm>
            <a:off x="3786542" y="1686439"/>
            <a:ext cx="3807753" cy="453102"/>
          </a:xfrm>
          <a:prstGeom prst="rect">
            <a:avLst/>
          </a:prstGeom>
        </p:spPr>
        <p:txBody>
          <a:bodyPr>
            <a:noAutofit/>
          </a:bodyPr>
          <a:lstStyle>
            <a:lvl1pPr marL="0" indent="0">
              <a:buNone/>
              <a:defRPr sz="1600">
                <a:solidFill>
                  <a:schemeClr val="accent1"/>
                </a:solidFill>
                <a:latin typeface="+mj-lt"/>
              </a:defRPr>
            </a:lvl1pPr>
            <a:lvl2pPr>
              <a:defRPr sz="1600"/>
            </a:lvl2pPr>
            <a:lvl3pPr>
              <a:defRPr sz="1600"/>
            </a:lvl3pPr>
            <a:lvl4pPr>
              <a:defRPr sz="1600"/>
            </a:lvl4pPr>
            <a:lvl5pPr>
              <a:defRPr sz="1600"/>
            </a:lvl5pPr>
          </a:lstStyle>
          <a:p>
            <a:pPr lvl="0"/>
            <a:r>
              <a:rPr lang="en-US" dirty="0"/>
              <a:t>Requirements</a:t>
            </a:r>
          </a:p>
        </p:txBody>
      </p:sp>
      <p:sp>
        <p:nvSpPr>
          <p:cNvPr id="40" name="Text Placeholder 9">
            <a:extLst>
              <a:ext uri="{FF2B5EF4-FFF2-40B4-BE49-F238E27FC236}">
                <a16:creationId xmlns:a16="http://schemas.microsoft.com/office/drawing/2014/main" id="{33568A29-1638-4DB2-A43D-6AAE9CB5D131}"/>
              </a:ext>
            </a:extLst>
          </p:cNvPr>
          <p:cNvSpPr>
            <a:spLocks noGrp="1"/>
          </p:cNvSpPr>
          <p:nvPr>
            <p:ph type="body" sz="quarter" idx="55"/>
          </p:nvPr>
        </p:nvSpPr>
        <p:spPr>
          <a:xfrm>
            <a:off x="560528" y="370599"/>
            <a:ext cx="2706687" cy="6472500"/>
          </a:xfrm>
          <a:prstGeom prst="rect">
            <a:avLst/>
          </a:prstGeom>
          <a:gradFill>
            <a:gsLst>
              <a:gs pos="0">
                <a:schemeClr val="bg2"/>
              </a:gs>
              <a:gs pos="100000">
                <a:schemeClr val="bg2"/>
              </a:gs>
            </a:gsLst>
            <a:lin ang="5400000" scaled="1"/>
          </a:gradFill>
          <a:effectLst>
            <a:outerShdw blurRad="50800" dist="38100" dir="16200000" rotWithShape="0">
              <a:prstClr val="black">
                <a:alpha val="40000"/>
              </a:prstClr>
            </a:outerShdw>
          </a:effectLst>
        </p:spPr>
        <p:txBody>
          <a:bodyPr/>
          <a:lstStyle>
            <a:lvl1pPr marL="0" indent="0">
              <a:buNone/>
              <a:defRPr>
                <a:noFill/>
              </a:defRPr>
            </a:lvl1pPr>
            <a:lvl2pPr>
              <a:defRPr>
                <a:noFill/>
              </a:defRPr>
            </a:lvl2pPr>
            <a:lvl3pPr>
              <a:defRPr>
                <a:noFill/>
              </a:defRPr>
            </a:lvl3pPr>
            <a:lvl4pPr>
              <a:defRPr>
                <a:noFill/>
              </a:defRPr>
            </a:lvl4pPr>
            <a:lvl5pPr>
              <a:defRPr>
                <a:noFill/>
              </a:defRPr>
            </a:lvl5pPr>
          </a:lstStyle>
          <a:p>
            <a:pPr lvl="0"/>
            <a:r>
              <a:rPr lang="fr-FR" dirty="0"/>
              <a:t>Cliquez pour modifier les styles du texte du masque</a:t>
            </a:r>
          </a:p>
        </p:txBody>
      </p:sp>
      <p:sp>
        <p:nvSpPr>
          <p:cNvPr id="32" name="Text Placeholder 6">
            <a:extLst>
              <a:ext uri="{FF2B5EF4-FFF2-40B4-BE49-F238E27FC236}">
                <a16:creationId xmlns:a16="http://schemas.microsoft.com/office/drawing/2014/main" id="{4E45D3AD-3E14-4D0B-8137-075D5232A8E3}"/>
              </a:ext>
            </a:extLst>
          </p:cNvPr>
          <p:cNvSpPr>
            <a:spLocks noGrp="1"/>
          </p:cNvSpPr>
          <p:nvPr>
            <p:ph type="body" sz="quarter" idx="57" hasCustomPrompt="1"/>
          </p:nvPr>
        </p:nvSpPr>
        <p:spPr>
          <a:xfrm>
            <a:off x="7823719" y="1662249"/>
            <a:ext cx="3807753" cy="453102"/>
          </a:xfrm>
          <a:prstGeom prst="rect">
            <a:avLst/>
          </a:prstGeom>
        </p:spPr>
        <p:txBody>
          <a:bodyPr>
            <a:noAutofit/>
          </a:bodyPr>
          <a:lstStyle>
            <a:lvl1pPr marL="0" indent="0">
              <a:buNone/>
              <a:defRPr sz="1600">
                <a:solidFill>
                  <a:schemeClr val="accent1"/>
                </a:solidFill>
                <a:latin typeface="+mj-lt"/>
              </a:defRPr>
            </a:lvl1pPr>
            <a:lvl2pPr>
              <a:defRPr sz="1600"/>
            </a:lvl2pPr>
            <a:lvl3pPr>
              <a:defRPr sz="1600"/>
            </a:lvl3pPr>
            <a:lvl4pPr>
              <a:defRPr sz="1600"/>
            </a:lvl4pPr>
            <a:lvl5pPr>
              <a:defRPr sz="1600"/>
            </a:lvl5pPr>
          </a:lstStyle>
          <a:p>
            <a:pPr lvl="0"/>
            <a:r>
              <a:rPr lang="en-US" dirty="0"/>
              <a:t>Results</a:t>
            </a:r>
          </a:p>
        </p:txBody>
      </p:sp>
      <p:sp>
        <p:nvSpPr>
          <p:cNvPr id="33" name="Picture Placeholder 8">
            <a:extLst>
              <a:ext uri="{FF2B5EF4-FFF2-40B4-BE49-F238E27FC236}">
                <a16:creationId xmlns:a16="http://schemas.microsoft.com/office/drawing/2014/main" id="{68549C6B-9EEB-4E81-ABCA-14AFBF8CDD24}"/>
              </a:ext>
            </a:extLst>
          </p:cNvPr>
          <p:cNvSpPr>
            <a:spLocks noGrp="1"/>
          </p:cNvSpPr>
          <p:nvPr>
            <p:ph type="pic" sz="quarter" idx="17" hasCustomPrompt="1"/>
          </p:nvPr>
        </p:nvSpPr>
        <p:spPr>
          <a:xfrm>
            <a:off x="3786530" y="4875567"/>
            <a:ext cx="1136416" cy="1440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indent="0" algn="ctr">
              <a:buNone/>
              <a:defRPr sz="1200" baseline="0">
                <a:solidFill>
                  <a:schemeClr val="tx1"/>
                </a:solidFill>
              </a:defRPr>
            </a:lvl1pPr>
          </a:lstStyle>
          <a:p>
            <a:r>
              <a:rPr lang="en-US" dirty="0"/>
              <a:t>Customer Picture</a:t>
            </a:r>
          </a:p>
        </p:txBody>
      </p:sp>
      <p:sp>
        <p:nvSpPr>
          <p:cNvPr id="42" name="Picture Placeholder 8">
            <a:extLst>
              <a:ext uri="{FF2B5EF4-FFF2-40B4-BE49-F238E27FC236}">
                <a16:creationId xmlns:a16="http://schemas.microsoft.com/office/drawing/2014/main" id="{7E770BEF-4A9F-4894-88E9-E274A3E7FA03}"/>
              </a:ext>
            </a:extLst>
          </p:cNvPr>
          <p:cNvSpPr>
            <a:spLocks noGrp="1"/>
          </p:cNvSpPr>
          <p:nvPr>
            <p:ph type="pic" sz="quarter" idx="22" hasCustomPrompt="1"/>
          </p:nvPr>
        </p:nvSpPr>
        <p:spPr>
          <a:xfrm>
            <a:off x="758002" y="525241"/>
            <a:ext cx="2307972" cy="777386"/>
          </a:xfrm>
          <a:prstGeom prst="rect">
            <a:avLst/>
          </a:prstGeom>
          <a:noFill/>
          <a:ln>
            <a:noFill/>
          </a:ln>
        </p:spPr>
        <p:txBody>
          <a:bodyPr wrap="square" anchor="ctr">
            <a:noAutofit/>
          </a:bodyPr>
          <a:lstStyle>
            <a:lvl1pPr marL="0" indent="0" algn="ctr">
              <a:buNone/>
              <a:defRPr sz="1500" baseline="0">
                <a:solidFill>
                  <a:schemeClr val="tx1"/>
                </a:solidFill>
              </a:defRPr>
            </a:lvl1pPr>
          </a:lstStyle>
          <a:p>
            <a:r>
              <a:rPr lang="fr-FR" dirty="0"/>
              <a:t>Click to </a:t>
            </a:r>
            <a:r>
              <a:rPr lang="fr-FR" dirty="0" err="1"/>
              <a:t>add</a:t>
            </a:r>
            <a:r>
              <a:rPr lang="fr-FR" dirty="0"/>
              <a:t> Customer Logo</a:t>
            </a:r>
          </a:p>
        </p:txBody>
      </p:sp>
      <p:sp>
        <p:nvSpPr>
          <p:cNvPr id="43" name="Text Placeholder 2">
            <a:extLst>
              <a:ext uri="{FF2B5EF4-FFF2-40B4-BE49-F238E27FC236}">
                <a16:creationId xmlns:a16="http://schemas.microsoft.com/office/drawing/2014/main" id="{51AC1B5A-A899-46C9-929B-D2718A10E28E}"/>
              </a:ext>
            </a:extLst>
          </p:cNvPr>
          <p:cNvSpPr>
            <a:spLocks noGrp="1"/>
          </p:cNvSpPr>
          <p:nvPr>
            <p:ph type="body" sz="quarter" idx="23" hasCustomPrompt="1"/>
          </p:nvPr>
        </p:nvSpPr>
        <p:spPr>
          <a:xfrm>
            <a:off x="758003" y="1546225"/>
            <a:ext cx="2270125" cy="379831"/>
          </a:xfrm>
          <a:prstGeom prst="rect">
            <a:avLst/>
          </a:prstGeom>
        </p:spPr>
        <p:txBody>
          <a:bodyPr>
            <a:normAutofit/>
          </a:bodyPr>
          <a:lstStyle>
            <a:lvl1pPr marL="0" indent="0">
              <a:buFontTx/>
              <a:buNone/>
              <a:defRPr sz="1600" b="1">
                <a:solidFill>
                  <a:schemeClr val="accent1"/>
                </a:solidFill>
                <a:latin typeface="+mj-lt"/>
              </a:defRPr>
            </a:lvl1pPr>
          </a:lstStyle>
          <a:p>
            <a:pPr lvl="0"/>
            <a:r>
              <a:rPr lang="fr-FR" dirty="0"/>
              <a:t>Key Figures</a:t>
            </a:r>
          </a:p>
        </p:txBody>
      </p:sp>
      <p:sp>
        <p:nvSpPr>
          <p:cNvPr id="44" name="Text Placeholder 2">
            <a:extLst>
              <a:ext uri="{FF2B5EF4-FFF2-40B4-BE49-F238E27FC236}">
                <a16:creationId xmlns:a16="http://schemas.microsoft.com/office/drawing/2014/main" id="{F594EFD1-66F8-4AA7-9262-1F31FA58923D}"/>
              </a:ext>
            </a:extLst>
          </p:cNvPr>
          <p:cNvSpPr>
            <a:spLocks noGrp="1"/>
          </p:cNvSpPr>
          <p:nvPr>
            <p:ph type="body" sz="quarter" idx="24" hasCustomPrompt="1"/>
          </p:nvPr>
        </p:nvSpPr>
        <p:spPr>
          <a:xfrm>
            <a:off x="758003" y="4068835"/>
            <a:ext cx="2270125" cy="379831"/>
          </a:xfrm>
          <a:prstGeom prst="rect">
            <a:avLst/>
          </a:prstGeom>
        </p:spPr>
        <p:txBody>
          <a:bodyPr>
            <a:normAutofit/>
          </a:bodyPr>
          <a:lstStyle>
            <a:lvl1pPr marL="0" indent="0">
              <a:buFontTx/>
              <a:buNone/>
              <a:defRPr sz="1600" b="1">
                <a:solidFill>
                  <a:schemeClr val="accent1"/>
                </a:solidFill>
                <a:latin typeface="+mj-lt"/>
              </a:defRPr>
            </a:lvl1pPr>
          </a:lstStyle>
          <a:p>
            <a:pPr lvl="0"/>
            <a:r>
              <a:rPr lang="fr-FR" dirty="0"/>
              <a:t>Key </a:t>
            </a:r>
            <a:r>
              <a:rPr lang="fr-FR" dirty="0" err="1"/>
              <a:t>Benefits</a:t>
            </a:r>
            <a:endParaRPr lang="fr-FR" dirty="0"/>
          </a:p>
        </p:txBody>
      </p:sp>
      <p:sp>
        <p:nvSpPr>
          <p:cNvPr id="45" name="Text Placeholder 2">
            <a:extLst>
              <a:ext uri="{FF2B5EF4-FFF2-40B4-BE49-F238E27FC236}">
                <a16:creationId xmlns:a16="http://schemas.microsoft.com/office/drawing/2014/main" id="{0DA634CC-FD68-4952-9C78-270B5562EF45}"/>
              </a:ext>
            </a:extLst>
          </p:cNvPr>
          <p:cNvSpPr>
            <a:spLocks noGrp="1"/>
          </p:cNvSpPr>
          <p:nvPr>
            <p:ph type="body" sz="quarter" idx="25" hasCustomPrompt="1"/>
          </p:nvPr>
        </p:nvSpPr>
        <p:spPr>
          <a:xfrm>
            <a:off x="879986" y="2025383"/>
            <a:ext cx="2185988" cy="231119"/>
          </a:xfrm>
          <a:prstGeom prst="rect">
            <a:avLst/>
          </a:prstGeom>
        </p:spPr>
        <p:txBody>
          <a:bodyPr>
            <a:noAutofit/>
          </a:bodyPr>
          <a:lstStyle>
            <a:lvl1pPr marL="0" indent="0">
              <a:buFontTx/>
              <a:buNone/>
              <a:defRPr sz="1200" b="1">
                <a:solidFill>
                  <a:schemeClr val="accent1">
                    <a:lumMod val="75000"/>
                  </a:schemeClr>
                </a:solidFill>
                <a:latin typeface="+mj-lt"/>
              </a:defRPr>
            </a:lvl1pPr>
          </a:lstStyle>
          <a:p>
            <a:pPr lvl="0"/>
            <a:r>
              <a:rPr lang="en-US" dirty="0"/>
              <a:t>Click to edit</a:t>
            </a:r>
            <a:endParaRPr lang="fr-FR" dirty="0"/>
          </a:p>
        </p:txBody>
      </p:sp>
      <p:sp>
        <p:nvSpPr>
          <p:cNvPr id="46" name="Text Placeholder 2">
            <a:extLst>
              <a:ext uri="{FF2B5EF4-FFF2-40B4-BE49-F238E27FC236}">
                <a16:creationId xmlns:a16="http://schemas.microsoft.com/office/drawing/2014/main" id="{B7D44E98-313D-4B58-8E33-67D08B51C26F}"/>
              </a:ext>
            </a:extLst>
          </p:cNvPr>
          <p:cNvSpPr>
            <a:spLocks noGrp="1"/>
          </p:cNvSpPr>
          <p:nvPr>
            <p:ph type="body" sz="quarter" idx="26" hasCustomPrompt="1"/>
          </p:nvPr>
        </p:nvSpPr>
        <p:spPr>
          <a:xfrm>
            <a:off x="879986" y="2289322"/>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47" name="Picture Placeholder 4">
            <a:extLst>
              <a:ext uri="{FF2B5EF4-FFF2-40B4-BE49-F238E27FC236}">
                <a16:creationId xmlns:a16="http://schemas.microsoft.com/office/drawing/2014/main" id="{7B1EAE35-E3B1-47DC-BF8A-EAFEAD377441}"/>
              </a:ext>
            </a:extLst>
          </p:cNvPr>
          <p:cNvSpPr>
            <a:spLocks noGrp="1"/>
          </p:cNvSpPr>
          <p:nvPr>
            <p:ph type="pic" sz="quarter" idx="39"/>
          </p:nvPr>
        </p:nvSpPr>
        <p:spPr>
          <a:xfrm>
            <a:off x="758003" y="1984055"/>
            <a:ext cx="36000" cy="504000"/>
          </a:xfrm>
          <a:prstGeom prst="rect">
            <a:avLst/>
          </a:prstGeom>
          <a:solidFill>
            <a:schemeClr val="accent1">
              <a:lumMod val="75000"/>
            </a:schemeClr>
          </a:solidFill>
        </p:spPr>
        <p:txBody>
          <a:bodyPr/>
          <a:lstStyle>
            <a:lvl1pPr marL="0" indent="0">
              <a:buNone/>
              <a:defRPr>
                <a:noFill/>
              </a:defRPr>
            </a:lvl1pPr>
          </a:lstStyle>
          <a:p>
            <a:r>
              <a:rPr lang="fr-FR"/>
              <a:t>Cliquez sur l'icône pour ajouter une image</a:t>
            </a:r>
            <a:endParaRPr lang="fr-FR" dirty="0"/>
          </a:p>
        </p:txBody>
      </p:sp>
      <p:sp>
        <p:nvSpPr>
          <p:cNvPr id="48" name="Text Placeholder 2">
            <a:extLst>
              <a:ext uri="{FF2B5EF4-FFF2-40B4-BE49-F238E27FC236}">
                <a16:creationId xmlns:a16="http://schemas.microsoft.com/office/drawing/2014/main" id="{97DF3BF7-2B41-47B7-A884-9A23CA4446BC}"/>
              </a:ext>
            </a:extLst>
          </p:cNvPr>
          <p:cNvSpPr>
            <a:spLocks noGrp="1"/>
          </p:cNvSpPr>
          <p:nvPr>
            <p:ph type="body" sz="quarter" idx="40" hasCustomPrompt="1"/>
          </p:nvPr>
        </p:nvSpPr>
        <p:spPr>
          <a:xfrm>
            <a:off x="879986" y="2701237"/>
            <a:ext cx="2185988" cy="231119"/>
          </a:xfrm>
          <a:prstGeom prst="rect">
            <a:avLst/>
          </a:prstGeom>
        </p:spPr>
        <p:txBody>
          <a:bodyPr>
            <a:noAutofit/>
          </a:bodyPr>
          <a:lstStyle>
            <a:lvl1pPr marL="0" indent="0">
              <a:buFontTx/>
              <a:buNone/>
              <a:defRPr sz="1200" b="1">
                <a:solidFill>
                  <a:schemeClr val="accent1"/>
                </a:solidFill>
                <a:latin typeface="+mj-lt"/>
              </a:defRPr>
            </a:lvl1pPr>
          </a:lstStyle>
          <a:p>
            <a:pPr lvl="0"/>
            <a:r>
              <a:rPr lang="en-US" dirty="0"/>
              <a:t>Click to edit</a:t>
            </a:r>
            <a:endParaRPr lang="fr-FR" dirty="0"/>
          </a:p>
        </p:txBody>
      </p:sp>
      <p:sp>
        <p:nvSpPr>
          <p:cNvPr id="49" name="Text Placeholder 2">
            <a:extLst>
              <a:ext uri="{FF2B5EF4-FFF2-40B4-BE49-F238E27FC236}">
                <a16:creationId xmlns:a16="http://schemas.microsoft.com/office/drawing/2014/main" id="{42B0ABF9-1408-4453-AA11-A92399B381F1}"/>
              </a:ext>
            </a:extLst>
          </p:cNvPr>
          <p:cNvSpPr>
            <a:spLocks noGrp="1"/>
          </p:cNvSpPr>
          <p:nvPr>
            <p:ph type="body" sz="quarter" idx="41" hasCustomPrompt="1"/>
          </p:nvPr>
        </p:nvSpPr>
        <p:spPr>
          <a:xfrm>
            <a:off x="879986" y="2965176"/>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50" name="Picture Placeholder 4">
            <a:extLst>
              <a:ext uri="{FF2B5EF4-FFF2-40B4-BE49-F238E27FC236}">
                <a16:creationId xmlns:a16="http://schemas.microsoft.com/office/drawing/2014/main" id="{7BC2B4DD-E9FB-47CE-A5BA-437321BA407B}"/>
              </a:ext>
            </a:extLst>
          </p:cNvPr>
          <p:cNvSpPr>
            <a:spLocks noGrp="1"/>
          </p:cNvSpPr>
          <p:nvPr>
            <p:ph type="pic" sz="quarter" idx="42"/>
          </p:nvPr>
        </p:nvSpPr>
        <p:spPr>
          <a:xfrm>
            <a:off x="758003" y="2659909"/>
            <a:ext cx="36000" cy="504000"/>
          </a:xfrm>
          <a:prstGeom prst="rect">
            <a:avLst/>
          </a:prstGeom>
          <a:solidFill>
            <a:schemeClr val="accent1"/>
          </a:solidFill>
        </p:spPr>
        <p:txBody>
          <a:bodyPr/>
          <a:lstStyle>
            <a:lvl1pPr marL="0" indent="0">
              <a:buNone/>
              <a:defRPr>
                <a:noFill/>
              </a:defRPr>
            </a:lvl1pPr>
          </a:lstStyle>
          <a:p>
            <a:r>
              <a:rPr lang="fr-FR"/>
              <a:t>Cliquez sur l'icône pour ajouter une image</a:t>
            </a:r>
            <a:endParaRPr lang="fr-FR" dirty="0"/>
          </a:p>
        </p:txBody>
      </p:sp>
      <p:sp>
        <p:nvSpPr>
          <p:cNvPr id="51" name="Text Placeholder 2">
            <a:extLst>
              <a:ext uri="{FF2B5EF4-FFF2-40B4-BE49-F238E27FC236}">
                <a16:creationId xmlns:a16="http://schemas.microsoft.com/office/drawing/2014/main" id="{B2E85CD6-77CE-4395-87AC-AB429AAC05C0}"/>
              </a:ext>
            </a:extLst>
          </p:cNvPr>
          <p:cNvSpPr>
            <a:spLocks noGrp="1"/>
          </p:cNvSpPr>
          <p:nvPr>
            <p:ph type="body" sz="quarter" idx="43" hasCustomPrompt="1"/>
          </p:nvPr>
        </p:nvSpPr>
        <p:spPr>
          <a:xfrm>
            <a:off x="879986" y="3369131"/>
            <a:ext cx="2185988" cy="231119"/>
          </a:xfrm>
          <a:prstGeom prst="rect">
            <a:avLst/>
          </a:prstGeom>
        </p:spPr>
        <p:txBody>
          <a:bodyPr>
            <a:noAutofit/>
          </a:bodyPr>
          <a:lstStyle>
            <a:lvl1pPr marL="0" indent="0">
              <a:buFontTx/>
              <a:buNone/>
              <a:defRPr sz="1200" b="1">
                <a:solidFill>
                  <a:schemeClr val="accent1">
                    <a:lumMod val="60000"/>
                    <a:lumOff val="40000"/>
                  </a:schemeClr>
                </a:solidFill>
                <a:latin typeface="+mj-lt"/>
              </a:defRPr>
            </a:lvl1pPr>
          </a:lstStyle>
          <a:p>
            <a:pPr lvl="0"/>
            <a:r>
              <a:rPr lang="en-US" dirty="0"/>
              <a:t>Click to edit</a:t>
            </a:r>
            <a:endParaRPr lang="fr-FR" dirty="0"/>
          </a:p>
        </p:txBody>
      </p:sp>
      <p:sp>
        <p:nvSpPr>
          <p:cNvPr id="52" name="Text Placeholder 2">
            <a:extLst>
              <a:ext uri="{FF2B5EF4-FFF2-40B4-BE49-F238E27FC236}">
                <a16:creationId xmlns:a16="http://schemas.microsoft.com/office/drawing/2014/main" id="{630BAA68-5D17-4280-99D7-EAF87674BFC5}"/>
              </a:ext>
            </a:extLst>
          </p:cNvPr>
          <p:cNvSpPr>
            <a:spLocks noGrp="1"/>
          </p:cNvSpPr>
          <p:nvPr>
            <p:ph type="body" sz="quarter" idx="44" hasCustomPrompt="1"/>
          </p:nvPr>
        </p:nvSpPr>
        <p:spPr>
          <a:xfrm>
            <a:off x="879986" y="3633070"/>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53" name="Picture Placeholder 4">
            <a:extLst>
              <a:ext uri="{FF2B5EF4-FFF2-40B4-BE49-F238E27FC236}">
                <a16:creationId xmlns:a16="http://schemas.microsoft.com/office/drawing/2014/main" id="{CB5F9C23-C798-473F-A7C8-CE4A9AE59507}"/>
              </a:ext>
            </a:extLst>
          </p:cNvPr>
          <p:cNvSpPr>
            <a:spLocks noGrp="1"/>
          </p:cNvSpPr>
          <p:nvPr>
            <p:ph type="pic" sz="quarter" idx="45"/>
          </p:nvPr>
        </p:nvSpPr>
        <p:spPr>
          <a:xfrm>
            <a:off x="758003" y="3327803"/>
            <a:ext cx="36000" cy="504000"/>
          </a:xfrm>
          <a:prstGeom prst="rect">
            <a:avLst/>
          </a:prstGeom>
          <a:solidFill>
            <a:schemeClr val="accent1">
              <a:lumMod val="60000"/>
              <a:lumOff val="40000"/>
            </a:schemeClr>
          </a:solidFill>
        </p:spPr>
        <p:txBody>
          <a:bodyPr/>
          <a:lstStyle>
            <a:lvl1pPr marL="0" indent="0">
              <a:buNone/>
              <a:defRPr>
                <a:noFill/>
              </a:defRPr>
            </a:lvl1pPr>
          </a:lstStyle>
          <a:p>
            <a:r>
              <a:rPr lang="fr-FR"/>
              <a:t>Cliquez sur l'icône pour ajouter une image</a:t>
            </a:r>
            <a:endParaRPr lang="fr-FR" dirty="0"/>
          </a:p>
        </p:txBody>
      </p:sp>
      <p:sp>
        <p:nvSpPr>
          <p:cNvPr id="54" name="Text Placeholder 2">
            <a:extLst>
              <a:ext uri="{FF2B5EF4-FFF2-40B4-BE49-F238E27FC236}">
                <a16:creationId xmlns:a16="http://schemas.microsoft.com/office/drawing/2014/main" id="{AF8AC056-C8E0-44CA-8389-2D8FA8504DB1}"/>
              </a:ext>
            </a:extLst>
          </p:cNvPr>
          <p:cNvSpPr>
            <a:spLocks noGrp="1"/>
          </p:cNvSpPr>
          <p:nvPr>
            <p:ph type="body" sz="quarter" idx="46" hasCustomPrompt="1"/>
          </p:nvPr>
        </p:nvSpPr>
        <p:spPr>
          <a:xfrm>
            <a:off x="879986" y="4525693"/>
            <a:ext cx="2185988" cy="231119"/>
          </a:xfrm>
          <a:prstGeom prst="rect">
            <a:avLst/>
          </a:prstGeom>
        </p:spPr>
        <p:txBody>
          <a:bodyPr>
            <a:noAutofit/>
          </a:bodyPr>
          <a:lstStyle>
            <a:lvl1pPr marL="0" indent="0">
              <a:buFontTx/>
              <a:buNone/>
              <a:defRPr sz="1200" b="1">
                <a:solidFill>
                  <a:schemeClr val="accent1">
                    <a:lumMod val="75000"/>
                  </a:schemeClr>
                </a:solidFill>
                <a:latin typeface="+mj-lt"/>
              </a:defRPr>
            </a:lvl1pPr>
          </a:lstStyle>
          <a:p>
            <a:pPr lvl="0"/>
            <a:r>
              <a:rPr lang="en-US" dirty="0"/>
              <a:t>Click to edit</a:t>
            </a:r>
            <a:endParaRPr lang="fr-FR" dirty="0"/>
          </a:p>
        </p:txBody>
      </p:sp>
      <p:sp>
        <p:nvSpPr>
          <p:cNvPr id="55" name="Text Placeholder 2">
            <a:extLst>
              <a:ext uri="{FF2B5EF4-FFF2-40B4-BE49-F238E27FC236}">
                <a16:creationId xmlns:a16="http://schemas.microsoft.com/office/drawing/2014/main" id="{2B0ABFA7-D1B8-4183-870B-5CCC5CDD73EA}"/>
              </a:ext>
            </a:extLst>
          </p:cNvPr>
          <p:cNvSpPr>
            <a:spLocks noGrp="1"/>
          </p:cNvSpPr>
          <p:nvPr>
            <p:ph type="body" sz="quarter" idx="47" hasCustomPrompt="1"/>
          </p:nvPr>
        </p:nvSpPr>
        <p:spPr>
          <a:xfrm>
            <a:off x="879986" y="4789632"/>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56" name="Picture Placeholder 4">
            <a:extLst>
              <a:ext uri="{FF2B5EF4-FFF2-40B4-BE49-F238E27FC236}">
                <a16:creationId xmlns:a16="http://schemas.microsoft.com/office/drawing/2014/main" id="{30A46A81-79CB-4D09-A36E-A3E043B6C5D2}"/>
              </a:ext>
            </a:extLst>
          </p:cNvPr>
          <p:cNvSpPr>
            <a:spLocks noGrp="1"/>
          </p:cNvSpPr>
          <p:nvPr>
            <p:ph type="pic" sz="quarter" idx="48"/>
          </p:nvPr>
        </p:nvSpPr>
        <p:spPr>
          <a:xfrm>
            <a:off x="758003" y="4484365"/>
            <a:ext cx="36000" cy="504000"/>
          </a:xfrm>
          <a:prstGeom prst="rect">
            <a:avLst/>
          </a:prstGeom>
          <a:solidFill>
            <a:schemeClr val="accent1">
              <a:lumMod val="75000"/>
            </a:schemeClr>
          </a:solidFill>
        </p:spPr>
        <p:txBody>
          <a:bodyPr/>
          <a:lstStyle>
            <a:lvl1pPr marL="0" indent="0">
              <a:buNone/>
              <a:defRPr>
                <a:noFill/>
              </a:defRPr>
            </a:lvl1pPr>
          </a:lstStyle>
          <a:p>
            <a:r>
              <a:rPr lang="fr-FR"/>
              <a:t>Cliquez sur l'icône pour ajouter une image</a:t>
            </a:r>
            <a:endParaRPr lang="fr-FR" dirty="0"/>
          </a:p>
        </p:txBody>
      </p:sp>
      <p:sp>
        <p:nvSpPr>
          <p:cNvPr id="57" name="Text Placeholder 2">
            <a:extLst>
              <a:ext uri="{FF2B5EF4-FFF2-40B4-BE49-F238E27FC236}">
                <a16:creationId xmlns:a16="http://schemas.microsoft.com/office/drawing/2014/main" id="{2FEB761C-42F9-4AA5-B172-8F8060E990A9}"/>
              </a:ext>
            </a:extLst>
          </p:cNvPr>
          <p:cNvSpPr>
            <a:spLocks noGrp="1"/>
          </p:cNvSpPr>
          <p:nvPr>
            <p:ph type="body" sz="quarter" idx="49" hasCustomPrompt="1"/>
          </p:nvPr>
        </p:nvSpPr>
        <p:spPr>
          <a:xfrm>
            <a:off x="879986" y="5205711"/>
            <a:ext cx="2185988" cy="231119"/>
          </a:xfrm>
          <a:prstGeom prst="rect">
            <a:avLst/>
          </a:prstGeom>
        </p:spPr>
        <p:txBody>
          <a:bodyPr>
            <a:noAutofit/>
          </a:bodyPr>
          <a:lstStyle>
            <a:lvl1pPr marL="0" indent="0">
              <a:buFontTx/>
              <a:buNone/>
              <a:defRPr sz="1200" b="1">
                <a:solidFill>
                  <a:schemeClr val="accent1"/>
                </a:solidFill>
                <a:latin typeface="+mj-lt"/>
              </a:defRPr>
            </a:lvl1pPr>
          </a:lstStyle>
          <a:p>
            <a:pPr lvl="0"/>
            <a:r>
              <a:rPr lang="en-US" dirty="0"/>
              <a:t>Click to edit</a:t>
            </a:r>
            <a:endParaRPr lang="fr-FR" dirty="0"/>
          </a:p>
        </p:txBody>
      </p:sp>
      <p:sp>
        <p:nvSpPr>
          <p:cNvPr id="71" name="Text Placeholder 2">
            <a:extLst>
              <a:ext uri="{FF2B5EF4-FFF2-40B4-BE49-F238E27FC236}">
                <a16:creationId xmlns:a16="http://schemas.microsoft.com/office/drawing/2014/main" id="{ACB4A387-CF91-4352-A499-86E60C300D90}"/>
              </a:ext>
            </a:extLst>
          </p:cNvPr>
          <p:cNvSpPr>
            <a:spLocks noGrp="1"/>
          </p:cNvSpPr>
          <p:nvPr>
            <p:ph type="body" sz="quarter" idx="50" hasCustomPrompt="1"/>
          </p:nvPr>
        </p:nvSpPr>
        <p:spPr>
          <a:xfrm>
            <a:off x="879986" y="5469650"/>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72" name="Picture Placeholder 4">
            <a:extLst>
              <a:ext uri="{FF2B5EF4-FFF2-40B4-BE49-F238E27FC236}">
                <a16:creationId xmlns:a16="http://schemas.microsoft.com/office/drawing/2014/main" id="{5A89F509-5069-4E7E-A51F-557ABDF14E75}"/>
              </a:ext>
            </a:extLst>
          </p:cNvPr>
          <p:cNvSpPr>
            <a:spLocks noGrp="1"/>
          </p:cNvSpPr>
          <p:nvPr>
            <p:ph type="pic" sz="quarter" idx="51"/>
          </p:nvPr>
        </p:nvSpPr>
        <p:spPr>
          <a:xfrm>
            <a:off x="758003" y="5164383"/>
            <a:ext cx="36000" cy="504000"/>
          </a:xfrm>
          <a:prstGeom prst="rect">
            <a:avLst/>
          </a:prstGeom>
          <a:solidFill>
            <a:schemeClr val="accent1"/>
          </a:solidFill>
        </p:spPr>
        <p:txBody>
          <a:bodyPr/>
          <a:lstStyle>
            <a:lvl1pPr marL="0" indent="0">
              <a:buNone/>
              <a:defRPr>
                <a:noFill/>
              </a:defRPr>
            </a:lvl1pPr>
          </a:lstStyle>
          <a:p>
            <a:r>
              <a:rPr lang="fr-FR"/>
              <a:t>Cliquez sur l'icône pour ajouter une image</a:t>
            </a:r>
            <a:endParaRPr lang="fr-FR" dirty="0"/>
          </a:p>
        </p:txBody>
      </p:sp>
      <p:sp>
        <p:nvSpPr>
          <p:cNvPr id="73" name="Text Placeholder 2">
            <a:extLst>
              <a:ext uri="{FF2B5EF4-FFF2-40B4-BE49-F238E27FC236}">
                <a16:creationId xmlns:a16="http://schemas.microsoft.com/office/drawing/2014/main" id="{E78FDD7A-9C91-4047-8F25-422B778B2BDB}"/>
              </a:ext>
            </a:extLst>
          </p:cNvPr>
          <p:cNvSpPr>
            <a:spLocks noGrp="1"/>
          </p:cNvSpPr>
          <p:nvPr>
            <p:ph type="body" sz="quarter" idx="52" hasCustomPrompt="1"/>
          </p:nvPr>
        </p:nvSpPr>
        <p:spPr>
          <a:xfrm>
            <a:off x="879986" y="5852451"/>
            <a:ext cx="2185988" cy="231119"/>
          </a:xfrm>
          <a:prstGeom prst="rect">
            <a:avLst/>
          </a:prstGeom>
        </p:spPr>
        <p:txBody>
          <a:bodyPr>
            <a:noAutofit/>
          </a:bodyPr>
          <a:lstStyle>
            <a:lvl1pPr marL="0" indent="0">
              <a:buFontTx/>
              <a:buNone/>
              <a:defRPr sz="1100" b="1">
                <a:solidFill>
                  <a:schemeClr val="accent1">
                    <a:lumMod val="60000"/>
                    <a:lumOff val="40000"/>
                  </a:schemeClr>
                </a:solidFill>
                <a:latin typeface="+mj-lt"/>
              </a:defRPr>
            </a:lvl1pPr>
          </a:lstStyle>
          <a:p>
            <a:pPr lvl="0"/>
            <a:r>
              <a:rPr lang="en-US" dirty="0"/>
              <a:t>Click to edit</a:t>
            </a:r>
            <a:endParaRPr lang="fr-FR" dirty="0"/>
          </a:p>
        </p:txBody>
      </p:sp>
      <p:sp>
        <p:nvSpPr>
          <p:cNvPr id="74" name="Text Placeholder 2">
            <a:extLst>
              <a:ext uri="{FF2B5EF4-FFF2-40B4-BE49-F238E27FC236}">
                <a16:creationId xmlns:a16="http://schemas.microsoft.com/office/drawing/2014/main" id="{E4587B09-EA8A-4311-816B-AC2FBF34FE75}"/>
              </a:ext>
            </a:extLst>
          </p:cNvPr>
          <p:cNvSpPr>
            <a:spLocks noGrp="1"/>
          </p:cNvSpPr>
          <p:nvPr>
            <p:ph type="body" sz="quarter" idx="53" hasCustomPrompt="1"/>
          </p:nvPr>
        </p:nvSpPr>
        <p:spPr>
          <a:xfrm>
            <a:off x="879986" y="6116390"/>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75" name="Picture Placeholder 4">
            <a:extLst>
              <a:ext uri="{FF2B5EF4-FFF2-40B4-BE49-F238E27FC236}">
                <a16:creationId xmlns:a16="http://schemas.microsoft.com/office/drawing/2014/main" id="{6EFCEE9D-F89C-494A-9C71-EE7A8FF14238}"/>
              </a:ext>
            </a:extLst>
          </p:cNvPr>
          <p:cNvSpPr>
            <a:spLocks noGrp="1"/>
          </p:cNvSpPr>
          <p:nvPr>
            <p:ph type="pic" sz="quarter" idx="54"/>
          </p:nvPr>
        </p:nvSpPr>
        <p:spPr>
          <a:xfrm>
            <a:off x="758003" y="5811123"/>
            <a:ext cx="36000" cy="504000"/>
          </a:xfrm>
          <a:prstGeom prst="rect">
            <a:avLst/>
          </a:prstGeom>
          <a:solidFill>
            <a:schemeClr val="accent1">
              <a:lumMod val="60000"/>
              <a:lumOff val="40000"/>
            </a:schemeClr>
          </a:solidFill>
        </p:spPr>
        <p:txBody>
          <a:bodyPr/>
          <a:lstStyle>
            <a:lvl1pPr marL="0" indent="0">
              <a:buNone/>
              <a:defRPr>
                <a:noFill/>
              </a:defRPr>
            </a:lvl1pPr>
          </a:lstStyle>
          <a:p>
            <a:r>
              <a:rPr lang="fr-FR"/>
              <a:t>Cliquez sur l'icône pour ajouter une image</a:t>
            </a:r>
            <a:endParaRPr lang="fr-FR" dirty="0"/>
          </a:p>
        </p:txBody>
      </p:sp>
      <p:sp>
        <p:nvSpPr>
          <p:cNvPr id="76" name="Footer Placeholder 1">
            <a:extLst>
              <a:ext uri="{FF2B5EF4-FFF2-40B4-BE49-F238E27FC236}">
                <a16:creationId xmlns:a16="http://schemas.microsoft.com/office/drawing/2014/main" id="{3087FFF8-9BD1-4282-9A2D-5A162D5F81CE}"/>
              </a:ext>
            </a:extLst>
          </p:cNvPr>
          <p:cNvSpPr>
            <a:spLocks noGrp="1"/>
          </p:cNvSpPr>
          <p:nvPr>
            <p:ph type="ftr" sz="quarter" idx="3"/>
          </p:nvPr>
        </p:nvSpPr>
        <p:spPr>
          <a:xfrm>
            <a:off x="672070" y="6466510"/>
            <a:ext cx="2185988" cy="197797"/>
          </a:xfrm>
          <a:prstGeom prst="rect">
            <a:avLst/>
          </a:prstGeom>
        </p:spPr>
        <p:txBody>
          <a:bodyPr/>
          <a:lstStyle>
            <a:lvl1pPr>
              <a:defRPr sz="600">
                <a:solidFill>
                  <a:schemeClr val="bg1">
                    <a:lumMod val="50000"/>
                  </a:schemeClr>
                </a:solidFill>
                <a:latin typeface="Segoe UI" panose="020B0502040204020203" pitchFamily="34" charset="0"/>
              </a:defRPr>
            </a:lvl1pPr>
          </a:lstStyle>
          <a:p>
            <a:r>
              <a:rPr lang="en-US"/>
              <a:t>2022 – Property of Neocase Software - Confidential C1</a:t>
            </a:r>
            <a:endParaRPr lang="fr-FR" dirty="0"/>
          </a:p>
        </p:txBody>
      </p:sp>
      <p:pic>
        <p:nvPicPr>
          <p:cNvPr id="77" name="Picture 76" descr="A picture containing food&#10;&#10;Description automatically generated">
            <a:extLst>
              <a:ext uri="{FF2B5EF4-FFF2-40B4-BE49-F238E27FC236}">
                <a16:creationId xmlns:a16="http://schemas.microsoft.com/office/drawing/2014/main" id="{714B4BAE-ADF1-4682-9F9A-56AEC57D851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632558" y="-13671"/>
            <a:ext cx="1050889" cy="1050889"/>
          </a:xfrm>
          <a:prstGeom prst="rect">
            <a:avLst/>
          </a:prstGeom>
        </p:spPr>
      </p:pic>
      <p:sp>
        <p:nvSpPr>
          <p:cNvPr id="35" name="Slide Number Placeholder 16">
            <a:extLst>
              <a:ext uri="{FF2B5EF4-FFF2-40B4-BE49-F238E27FC236}">
                <a16:creationId xmlns:a16="http://schemas.microsoft.com/office/drawing/2014/main" id="{AA4B2B72-114B-4B82-B6A2-9ABAC33420AE}"/>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19066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2" grpId="0"/>
      <p:bldP spid="42" grpId="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Neocase Success Stories Full">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hasCustomPrompt="1"/>
          </p:nvPr>
        </p:nvSpPr>
        <p:spPr>
          <a:xfrm>
            <a:off x="0" y="14901"/>
            <a:ext cx="12192000" cy="138751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indent="0" algn="ctr">
              <a:buNone/>
              <a:defRPr sz="1500">
                <a:solidFill>
                  <a:schemeClr val="tx1"/>
                </a:solidFill>
              </a:defRPr>
            </a:lvl1pPr>
          </a:lstStyle>
          <a:p>
            <a:r>
              <a:rPr lang="en-US" dirty="0"/>
              <a:t>Click to add Customer Banner Image</a:t>
            </a:r>
          </a:p>
          <a:p>
            <a:endParaRPr lang="en-US" dirty="0"/>
          </a:p>
        </p:txBody>
      </p:sp>
      <p:sp>
        <p:nvSpPr>
          <p:cNvPr id="12" name="Content Placeholder 5">
            <a:extLst>
              <a:ext uri="{FF2B5EF4-FFF2-40B4-BE49-F238E27FC236}">
                <a16:creationId xmlns:a16="http://schemas.microsoft.com/office/drawing/2014/main" id="{A451C259-23DF-42EE-8EA6-AD967C7A7E18}"/>
              </a:ext>
            </a:extLst>
          </p:cNvPr>
          <p:cNvSpPr>
            <a:spLocks noGrp="1"/>
          </p:cNvSpPr>
          <p:nvPr>
            <p:ph sz="quarter" idx="11" hasCustomPrompt="1"/>
          </p:nvPr>
        </p:nvSpPr>
        <p:spPr>
          <a:xfrm>
            <a:off x="3786530" y="2139540"/>
            <a:ext cx="3808070" cy="4174647"/>
          </a:xfrm>
          <a:prstGeom prst="rect">
            <a:avLst/>
          </a:prstGeom>
        </p:spPr>
        <p:txBody>
          <a:bodyPr>
            <a:normAutofit/>
          </a:bodyPr>
          <a:lstStyle>
            <a:lvl1pPr marL="0" indent="0">
              <a:buNone/>
              <a:defRPr b="1">
                <a:solidFill>
                  <a:schemeClr val="accent1"/>
                </a:solidFill>
                <a:latin typeface="+mj-lt"/>
              </a:defRPr>
            </a:lvl1pPr>
            <a:lvl2pPr marL="0" indent="0">
              <a:spcBef>
                <a:spcPts val="1200"/>
              </a:spcBef>
              <a:buFont typeface="Wingdings" panose="05000000000000000000" pitchFamily="2" charset="2"/>
              <a:buNone/>
              <a:defRPr sz="1200" b="0">
                <a:latin typeface="Segoe UI" panose="020B0502040204020203" pitchFamily="34" charset="0"/>
              </a:defRPr>
            </a:lvl2pPr>
            <a:lvl3pPr marL="285750" indent="-285750">
              <a:buClr>
                <a:schemeClr val="tx1"/>
              </a:buClr>
              <a:buFont typeface="Wingdings" panose="05000000000000000000" pitchFamily="2" charset="2"/>
              <a:buChar char="§"/>
              <a:defRPr sz="1000">
                <a:latin typeface="Segoe UI" panose="020B0502040204020203" pitchFamily="34" charset="0"/>
              </a:defRPr>
            </a:lvl3pPr>
            <a:lvl4pPr marL="1260000" indent="0">
              <a:buNone/>
              <a:defRPr sz="1100">
                <a:latin typeface="+mn-lt"/>
              </a:defRPr>
            </a:lvl4pPr>
            <a:lvl5pPr marL="1145716" indent="0">
              <a:buNone/>
              <a:defRPr/>
            </a:lvl5pPr>
          </a:lstStyle>
          <a:p>
            <a:pPr lvl="1"/>
            <a:r>
              <a:rPr lang="en-US" dirty="0"/>
              <a:t>First level</a:t>
            </a:r>
          </a:p>
          <a:p>
            <a:pPr lvl="2"/>
            <a:r>
              <a:rPr lang="en-US" dirty="0"/>
              <a:t>Second level</a:t>
            </a:r>
          </a:p>
        </p:txBody>
      </p:sp>
      <p:sp>
        <p:nvSpPr>
          <p:cNvPr id="13" name="Content Placeholder 5">
            <a:extLst>
              <a:ext uri="{FF2B5EF4-FFF2-40B4-BE49-F238E27FC236}">
                <a16:creationId xmlns:a16="http://schemas.microsoft.com/office/drawing/2014/main" id="{493FBACA-1C44-465A-AC8E-B8A76F729D3A}"/>
              </a:ext>
            </a:extLst>
          </p:cNvPr>
          <p:cNvSpPr>
            <a:spLocks noGrp="1"/>
          </p:cNvSpPr>
          <p:nvPr>
            <p:ph sz="quarter" idx="20" hasCustomPrompt="1"/>
          </p:nvPr>
        </p:nvSpPr>
        <p:spPr>
          <a:xfrm>
            <a:off x="7833068" y="2139542"/>
            <a:ext cx="3808069" cy="4174644"/>
          </a:xfrm>
          <a:prstGeom prst="rect">
            <a:avLst/>
          </a:prstGeom>
        </p:spPr>
        <p:txBody>
          <a:bodyPr>
            <a:normAutofit/>
          </a:bodyPr>
          <a:lstStyle>
            <a:lvl1pPr marL="0" indent="0">
              <a:buNone/>
              <a:defRPr b="1">
                <a:solidFill>
                  <a:schemeClr val="accent1"/>
                </a:solidFill>
                <a:latin typeface="+mj-lt"/>
              </a:defRPr>
            </a:lvl1pPr>
            <a:lvl2pPr marL="0" indent="0">
              <a:spcBef>
                <a:spcPts val="1200"/>
              </a:spcBef>
              <a:buFont typeface="Wingdings" panose="05000000000000000000" pitchFamily="2" charset="2"/>
              <a:buNone/>
              <a:defRPr sz="1200" b="0">
                <a:latin typeface="Segoe UI" panose="020B0502040204020203" pitchFamily="34" charset="0"/>
              </a:defRPr>
            </a:lvl2pPr>
            <a:lvl3pPr marL="285750" indent="-285750">
              <a:buClr>
                <a:schemeClr val="tx1"/>
              </a:buClr>
              <a:buFont typeface="Wingdings" panose="05000000000000000000" pitchFamily="2" charset="2"/>
              <a:buChar char="§"/>
              <a:defRPr sz="1000">
                <a:latin typeface="Segoe UI" panose="020B0502040204020203" pitchFamily="34" charset="0"/>
              </a:defRPr>
            </a:lvl3pPr>
            <a:lvl4pPr>
              <a:defRPr>
                <a:latin typeface="+mn-lt"/>
              </a:defRPr>
            </a:lvl4pPr>
            <a:lvl5pPr marL="1145716" indent="0">
              <a:buNone/>
              <a:defRPr/>
            </a:lvl5pPr>
          </a:lstStyle>
          <a:p>
            <a:pPr lvl="1"/>
            <a:r>
              <a:rPr lang="en-US" dirty="0"/>
              <a:t>First level</a:t>
            </a:r>
          </a:p>
          <a:p>
            <a:pPr lvl="2"/>
            <a:r>
              <a:rPr lang="en-US" dirty="0"/>
              <a:t>Second level</a:t>
            </a:r>
          </a:p>
        </p:txBody>
      </p:sp>
      <p:sp>
        <p:nvSpPr>
          <p:cNvPr id="7" name="Text Placeholder 6">
            <a:extLst>
              <a:ext uri="{FF2B5EF4-FFF2-40B4-BE49-F238E27FC236}">
                <a16:creationId xmlns:a16="http://schemas.microsoft.com/office/drawing/2014/main" id="{CD50B629-3F97-4257-B26D-66563EB8EE87}"/>
              </a:ext>
            </a:extLst>
          </p:cNvPr>
          <p:cNvSpPr>
            <a:spLocks noGrp="1"/>
          </p:cNvSpPr>
          <p:nvPr>
            <p:ph type="body" sz="quarter" idx="56" hasCustomPrompt="1"/>
          </p:nvPr>
        </p:nvSpPr>
        <p:spPr>
          <a:xfrm>
            <a:off x="3786542" y="1686439"/>
            <a:ext cx="3807753" cy="453102"/>
          </a:xfrm>
          <a:prstGeom prst="rect">
            <a:avLst/>
          </a:prstGeom>
        </p:spPr>
        <p:txBody>
          <a:bodyPr>
            <a:noAutofit/>
          </a:bodyPr>
          <a:lstStyle>
            <a:lvl1pPr marL="0" indent="0">
              <a:buNone/>
              <a:defRPr sz="1600">
                <a:solidFill>
                  <a:schemeClr val="accent1"/>
                </a:solidFill>
                <a:latin typeface="+mj-lt"/>
              </a:defRPr>
            </a:lvl1pPr>
            <a:lvl2pPr>
              <a:defRPr sz="1600"/>
            </a:lvl2pPr>
            <a:lvl3pPr>
              <a:defRPr sz="1600"/>
            </a:lvl3pPr>
            <a:lvl4pPr>
              <a:defRPr sz="1600"/>
            </a:lvl4pPr>
            <a:lvl5pPr>
              <a:defRPr sz="1600"/>
            </a:lvl5pPr>
          </a:lstStyle>
          <a:p>
            <a:pPr lvl="0"/>
            <a:r>
              <a:rPr lang="en-US" dirty="0"/>
              <a:t>Requirements</a:t>
            </a:r>
          </a:p>
        </p:txBody>
      </p:sp>
      <p:sp>
        <p:nvSpPr>
          <p:cNvPr id="33" name="Text Placeholder 9">
            <a:extLst>
              <a:ext uri="{FF2B5EF4-FFF2-40B4-BE49-F238E27FC236}">
                <a16:creationId xmlns:a16="http://schemas.microsoft.com/office/drawing/2014/main" id="{C6131055-9222-4AAE-B6DC-229BA57355C0}"/>
              </a:ext>
            </a:extLst>
          </p:cNvPr>
          <p:cNvSpPr>
            <a:spLocks noGrp="1"/>
          </p:cNvSpPr>
          <p:nvPr>
            <p:ph type="body" sz="quarter" idx="55"/>
          </p:nvPr>
        </p:nvSpPr>
        <p:spPr>
          <a:xfrm>
            <a:off x="560528" y="370599"/>
            <a:ext cx="2706687" cy="6472500"/>
          </a:xfrm>
          <a:prstGeom prst="rect">
            <a:avLst/>
          </a:prstGeom>
          <a:gradFill>
            <a:gsLst>
              <a:gs pos="0">
                <a:schemeClr val="bg2"/>
              </a:gs>
              <a:gs pos="100000">
                <a:schemeClr val="bg2"/>
              </a:gs>
            </a:gsLst>
            <a:lin ang="5400000" scaled="1"/>
          </a:gradFill>
          <a:effectLst>
            <a:outerShdw blurRad="50800" dist="38100" dir="16200000" rotWithShape="0">
              <a:prstClr val="black">
                <a:alpha val="40000"/>
              </a:prstClr>
            </a:outerShdw>
          </a:effectLst>
        </p:spPr>
        <p:txBody>
          <a:bodyPr/>
          <a:lstStyle>
            <a:lvl1pPr marL="0" indent="0">
              <a:buNone/>
              <a:defRPr>
                <a:noFill/>
              </a:defRPr>
            </a:lvl1pPr>
            <a:lvl2pPr>
              <a:defRPr>
                <a:noFill/>
              </a:defRPr>
            </a:lvl2pPr>
            <a:lvl3pPr>
              <a:defRPr>
                <a:noFill/>
              </a:defRPr>
            </a:lvl3pPr>
            <a:lvl4pPr>
              <a:defRPr>
                <a:noFill/>
              </a:defRPr>
            </a:lvl4pPr>
            <a:lvl5pPr>
              <a:defRPr>
                <a:noFill/>
              </a:defRPr>
            </a:lvl5pPr>
          </a:lstStyle>
          <a:p>
            <a:pPr lvl="0"/>
            <a:r>
              <a:rPr lang="fr-FR" dirty="0"/>
              <a:t>Cliquez pour modifier les styles du texte du masque</a:t>
            </a:r>
          </a:p>
        </p:txBody>
      </p:sp>
      <p:sp>
        <p:nvSpPr>
          <p:cNvPr id="32" name="Text Placeholder 6">
            <a:extLst>
              <a:ext uri="{FF2B5EF4-FFF2-40B4-BE49-F238E27FC236}">
                <a16:creationId xmlns:a16="http://schemas.microsoft.com/office/drawing/2014/main" id="{4E45D3AD-3E14-4D0B-8137-075D5232A8E3}"/>
              </a:ext>
            </a:extLst>
          </p:cNvPr>
          <p:cNvSpPr>
            <a:spLocks noGrp="1"/>
          </p:cNvSpPr>
          <p:nvPr>
            <p:ph type="body" sz="quarter" idx="57" hasCustomPrompt="1"/>
          </p:nvPr>
        </p:nvSpPr>
        <p:spPr>
          <a:xfrm>
            <a:off x="7823719" y="1662249"/>
            <a:ext cx="3807753" cy="453102"/>
          </a:xfrm>
          <a:prstGeom prst="rect">
            <a:avLst/>
          </a:prstGeom>
        </p:spPr>
        <p:txBody>
          <a:bodyPr>
            <a:noAutofit/>
          </a:bodyPr>
          <a:lstStyle>
            <a:lvl1pPr marL="0" indent="0">
              <a:buNone/>
              <a:defRPr sz="1600">
                <a:solidFill>
                  <a:schemeClr val="accent1"/>
                </a:solidFill>
                <a:latin typeface="+mj-lt"/>
              </a:defRPr>
            </a:lvl1pPr>
            <a:lvl2pPr>
              <a:defRPr sz="1600"/>
            </a:lvl2pPr>
            <a:lvl3pPr>
              <a:defRPr sz="1600"/>
            </a:lvl3pPr>
            <a:lvl4pPr>
              <a:defRPr sz="1600"/>
            </a:lvl4pPr>
            <a:lvl5pPr>
              <a:defRPr sz="1600"/>
            </a:lvl5pPr>
          </a:lstStyle>
          <a:p>
            <a:pPr lvl="0"/>
            <a:r>
              <a:rPr lang="en-US" dirty="0"/>
              <a:t>Results</a:t>
            </a:r>
          </a:p>
        </p:txBody>
      </p:sp>
      <p:sp>
        <p:nvSpPr>
          <p:cNvPr id="42" name="Picture Placeholder 8">
            <a:extLst>
              <a:ext uri="{FF2B5EF4-FFF2-40B4-BE49-F238E27FC236}">
                <a16:creationId xmlns:a16="http://schemas.microsoft.com/office/drawing/2014/main" id="{7E770BEF-4A9F-4894-88E9-E274A3E7FA03}"/>
              </a:ext>
            </a:extLst>
          </p:cNvPr>
          <p:cNvSpPr>
            <a:spLocks noGrp="1"/>
          </p:cNvSpPr>
          <p:nvPr>
            <p:ph type="pic" sz="quarter" idx="22" hasCustomPrompt="1"/>
          </p:nvPr>
        </p:nvSpPr>
        <p:spPr>
          <a:xfrm>
            <a:off x="758002" y="525241"/>
            <a:ext cx="2307972" cy="777386"/>
          </a:xfrm>
          <a:prstGeom prst="rect">
            <a:avLst/>
          </a:prstGeom>
          <a:noFill/>
          <a:ln>
            <a:noFill/>
          </a:ln>
        </p:spPr>
        <p:txBody>
          <a:bodyPr wrap="square" anchor="ctr">
            <a:noAutofit/>
          </a:bodyPr>
          <a:lstStyle>
            <a:lvl1pPr marL="0" indent="0" algn="ctr">
              <a:buNone/>
              <a:defRPr sz="1500" baseline="0">
                <a:solidFill>
                  <a:schemeClr val="tx1"/>
                </a:solidFill>
              </a:defRPr>
            </a:lvl1pPr>
          </a:lstStyle>
          <a:p>
            <a:r>
              <a:rPr lang="fr-FR" dirty="0"/>
              <a:t>Click to </a:t>
            </a:r>
            <a:r>
              <a:rPr lang="fr-FR" dirty="0" err="1"/>
              <a:t>add</a:t>
            </a:r>
            <a:r>
              <a:rPr lang="fr-FR" dirty="0"/>
              <a:t> Customer Logo</a:t>
            </a:r>
          </a:p>
        </p:txBody>
      </p:sp>
      <p:sp>
        <p:nvSpPr>
          <p:cNvPr id="43" name="Text Placeholder 2">
            <a:extLst>
              <a:ext uri="{FF2B5EF4-FFF2-40B4-BE49-F238E27FC236}">
                <a16:creationId xmlns:a16="http://schemas.microsoft.com/office/drawing/2014/main" id="{51AC1B5A-A899-46C9-929B-D2718A10E28E}"/>
              </a:ext>
            </a:extLst>
          </p:cNvPr>
          <p:cNvSpPr>
            <a:spLocks noGrp="1"/>
          </p:cNvSpPr>
          <p:nvPr>
            <p:ph type="body" sz="quarter" idx="23" hasCustomPrompt="1"/>
          </p:nvPr>
        </p:nvSpPr>
        <p:spPr>
          <a:xfrm>
            <a:off x="758003" y="1546225"/>
            <a:ext cx="2270125" cy="379831"/>
          </a:xfrm>
          <a:prstGeom prst="rect">
            <a:avLst/>
          </a:prstGeom>
        </p:spPr>
        <p:txBody>
          <a:bodyPr>
            <a:normAutofit/>
          </a:bodyPr>
          <a:lstStyle>
            <a:lvl1pPr marL="0" indent="0">
              <a:buFontTx/>
              <a:buNone/>
              <a:defRPr sz="1600" b="1">
                <a:solidFill>
                  <a:schemeClr val="accent1"/>
                </a:solidFill>
                <a:latin typeface="+mj-lt"/>
              </a:defRPr>
            </a:lvl1pPr>
          </a:lstStyle>
          <a:p>
            <a:pPr lvl="0"/>
            <a:r>
              <a:rPr lang="fr-FR" dirty="0"/>
              <a:t>Key Figures</a:t>
            </a:r>
          </a:p>
        </p:txBody>
      </p:sp>
      <p:sp>
        <p:nvSpPr>
          <p:cNvPr id="44" name="Text Placeholder 2">
            <a:extLst>
              <a:ext uri="{FF2B5EF4-FFF2-40B4-BE49-F238E27FC236}">
                <a16:creationId xmlns:a16="http://schemas.microsoft.com/office/drawing/2014/main" id="{F594EFD1-66F8-4AA7-9262-1F31FA58923D}"/>
              </a:ext>
            </a:extLst>
          </p:cNvPr>
          <p:cNvSpPr>
            <a:spLocks noGrp="1"/>
          </p:cNvSpPr>
          <p:nvPr>
            <p:ph type="body" sz="quarter" idx="24" hasCustomPrompt="1"/>
          </p:nvPr>
        </p:nvSpPr>
        <p:spPr>
          <a:xfrm>
            <a:off x="758003" y="4068835"/>
            <a:ext cx="2270125" cy="379831"/>
          </a:xfrm>
          <a:prstGeom prst="rect">
            <a:avLst/>
          </a:prstGeom>
        </p:spPr>
        <p:txBody>
          <a:bodyPr>
            <a:normAutofit/>
          </a:bodyPr>
          <a:lstStyle>
            <a:lvl1pPr marL="0" indent="0">
              <a:buFontTx/>
              <a:buNone/>
              <a:defRPr sz="1600" b="1">
                <a:solidFill>
                  <a:schemeClr val="accent1"/>
                </a:solidFill>
                <a:latin typeface="+mj-lt"/>
              </a:defRPr>
            </a:lvl1pPr>
          </a:lstStyle>
          <a:p>
            <a:pPr lvl="0"/>
            <a:r>
              <a:rPr lang="fr-FR" dirty="0"/>
              <a:t>Key </a:t>
            </a:r>
            <a:r>
              <a:rPr lang="fr-FR" dirty="0" err="1"/>
              <a:t>Benefits</a:t>
            </a:r>
            <a:endParaRPr lang="fr-FR" dirty="0"/>
          </a:p>
        </p:txBody>
      </p:sp>
      <p:sp>
        <p:nvSpPr>
          <p:cNvPr id="45" name="Text Placeholder 2">
            <a:extLst>
              <a:ext uri="{FF2B5EF4-FFF2-40B4-BE49-F238E27FC236}">
                <a16:creationId xmlns:a16="http://schemas.microsoft.com/office/drawing/2014/main" id="{0DA634CC-FD68-4952-9C78-270B5562EF45}"/>
              </a:ext>
            </a:extLst>
          </p:cNvPr>
          <p:cNvSpPr>
            <a:spLocks noGrp="1"/>
          </p:cNvSpPr>
          <p:nvPr>
            <p:ph type="body" sz="quarter" idx="25" hasCustomPrompt="1"/>
          </p:nvPr>
        </p:nvSpPr>
        <p:spPr>
          <a:xfrm>
            <a:off x="879986" y="2025383"/>
            <a:ext cx="2185988" cy="231119"/>
          </a:xfrm>
          <a:prstGeom prst="rect">
            <a:avLst/>
          </a:prstGeom>
        </p:spPr>
        <p:txBody>
          <a:bodyPr>
            <a:noAutofit/>
          </a:bodyPr>
          <a:lstStyle>
            <a:lvl1pPr marL="0" indent="0">
              <a:buFontTx/>
              <a:buNone/>
              <a:defRPr sz="1200" b="1">
                <a:solidFill>
                  <a:schemeClr val="accent1">
                    <a:lumMod val="75000"/>
                  </a:schemeClr>
                </a:solidFill>
                <a:latin typeface="+mj-lt"/>
              </a:defRPr>
            </a:lvl1pPr>
          </a:lstStyle>
          <a:p>
            <a:pPr lvl="0"/>
            <a:r>
              <a:rPr lang="en-US" dirty="0"/>
              <a:t>Click to edit</a:t>
            </a:r>
            <a:endParaRPr lang="fr-FR" dirty="0"/>
          </a:p>
        </p:txBody>
      </p:sp>
      <p:sp>
        <p:nvSpPr>
          <p:cNvPr id="46" name="Text Placeholder 2">
            <a:extLst>
              <a:ext uri="{FF2B5EF4-FFF2-40B4-BE49-F238E27FC236}">
                <a16:creationId xmlns:a16="http://schemas.microsoft.com/office/drawing/2014/main" id="{B7D44E98-313D-4B58-8E33-67D08B51C26F}"/>
              </a:ext>
            </a:extLst>
          </p:cNvPr>
          <p:cNvSpPr>
            <a:spLocks noGrp="1"/>
          </p:cNvSpPr>
          <p:nvPr>
            <p:ph type="body" sz="quarter" idx="26" hasCustomPrompt="1"/>
          </p:nvPr>
        </p:nvSpPr>
        <p:spPr>
          <a:xfrm>
            <a:off x="879986" y="2289322"/>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47" name="Picture Placeholder 4">
            <a:extLst>
              <a:ext uri="{FF2B5EF4-FFF2-40B4-BE49-F238E27FC236}">
                <a16:creationId xmlns:a16="http://schemas.microsoft.com/office/drawing/2014/main" id="{7B1EAE35-E3B1-47DC-BF8A-EAFEAD377441}"/>
              </a:ext>
            </a:extLst>
          </p:cNvPr>
          <p:cNvSpPr>
            <a:spLocks noGrp="1"/>
          </p:cNvSpPr>
          <p:nvPr>
            <p:ph type="pic" sz="quarter" idx="39"/>
          </p:nvPr>
        </p:nvSpPr>
        <p:spPr>
          <a:xfrm>
            <a:off x="758003" y="1984055"/>
            <a:ext cx="36000" cy="504000"/>
          </a:xfrm>
          <a:prstGeom prst="rect">
            <a:avLst/>
          </a:prstGeom>
          <a:solidFill>
            <a:schemeClr val="accent1">
              <a:lumMod val="75000"/>
            </a:schemeClr>
          </a:solidFill>
        </p:spPr>
        <p:txBody>
          <a:bodyPr/>
          <a:lstStyle>
            <a:lvl1pPr marL="0" indent="0">
              <a:buNone/>
              <a:defRPr>
                <a:noFill/>
              </a:defRPr>
            </a:lvl1pPr>
          </a:lstStyle>
          <a:p>
            <a:r>
              <a:rPr lang="fr-FR"/>
              <a:t>Cliquez sur l'icône pour ajouter une image</a:t>
            </a:r>
            <a:endParaRPr lang="fr-FR" dirty="0"/>
          </a:p>
        </p:txBody>
      </p:sp>
      <p:sp>
        <p:nvSpPr>
          <p:cNvPr id="48" name="Text Placeholder 2">
            <a:extLst>
              <a:ext uri="{FF2B5EF4-FFF2-40B4-BE49-F238E27FC236}">
                <a16:creationId xmlns:a16="http://schemas.microsoft.com/office/drawing/2014/main" id="{97DF3BF7-2B41-47B7-A884-9A23CA4446BC}"/>
              </a:ext>
            </a:extLst>
          </p:cNvPr>
          <p:cNvSpPr>
            <a:spLocks noGrp="1"/>
          </p:cNvSpPr>
          <p:nvPr>
            <p:ph type="body" sz="quarter" idx="40" hasCustomPrompt="1"/>
          </p:nvPr>
        </p:nvSpPr>
        <p:spPr>
          <a:xfrm>
            <a:off x="879986" y="2701237"/>
            <a:ext cx="2185988" cy="231119"/>
          </a:xfrm>
          <a:prstGeom prst="rect">
            <a:avLst/>
          </a:prstGeom>
        </p:spPr>
        <p:txBody>
          <a:bodyPr>
            <a:noAutofit/>
          </a:bodyPr>
          <a:lstStyle>
            <a:lvl1pPr marL="0" indent="0">
              <a:buFontTx/>
              <a:buNone/>
              <a:defRPr sz="1200" b="1">
                <a:solidFill>
                  <a:schemeClr val="accent1"/>
                </a:solidFill>
                <a:latin typeface="+mj-lt"/>
              </a:defRPr>
            </a:lvl1pPr>
          </a:lstStyle>
          <a:p>
            <a:pPr lvl="0"/>
            <a:r>
              <a:rPr lang="en-US" dirty="0"/>
              <a:t>Click to edit</a:t>
            </a:r>
            <a:endParaRPr lang="fr-FR" dirty="0"/>
          </a:p>
        </p:txBody>
      </p:sp>
      <p:sp>
        <p:nvSpPr>
          <p:cNvPr id="49" name="Text Placeholder 2">
            <a:extLst>
              <a:ext uri="{FF2B5EF4-FFF2-40B4-BE49-F238E27FC236}">
                <a16:creationId xmlns:a16="http://schemas.microsoft.com/office/drawing/2014/main" id="{42B0ABF9-1408-4453-AA11-A92399B381F1}"/>
              </a:ext>
            </a:extLst>
          </p:cNvPr>
          <p:cNvSpPr>
            <a:spLocks noGrp="1"/>
          </p:cNvSpPr>
          <p:nvPr>
            <p:ph type="body" sz="quarter" idx="41" hasCustomPrompt="1"/>
          </p:nvPr>
        </p:nvSpPr>
        <p:spPr>
          <a:xfrm>
            <a:off x="879986" y="2965176"/>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50" name="Picture Placeholder 4">
            <a:extLst>
              <a:ext uri="{FF2B5EF4-FFF2-40B4-BE49-F238E27FC236}">
                <a16:creationId xmlns:a16="http://schemas.microsoft.com/office/drawing/2014/main" id="{7BC2B4DD-E9FB-47CE-A5BA-437321BA407B}"/>
              </a:ext>
            </a:extLst>
          </p:cNvPr>
          <p:cNvSpPr>
            <a:spLocks noGrp="1"/>
          </p:cNvSpPr>
          <p:nvPr>
            <p:ph type="pic" sz="quarter" idx="42"/>
          </p:nvPr>
        </p:nvSpPr>
        <p:spPr>
          <a:xfrm>
            <a:off x="758003" y="2659909"/>
            <a:ext cx="36000" cy="504000"/>
          </a:xfrm>
          <a:prstGeom prst="rect">
            <a:avLst/>
          </a:prstGeom>
          <a:solidFill>
            <a:schemeClr val="accent1"/>
          </a:solidFill>
        </p:spPr>
        <p:txBody>
          <a:bodyPr/>
          <a:lstStyle>
            <a:lvl1pPr marL="0" indent="0">
              <a:buNone/>
              <a:defRPr>
                <a:noFill/>
              </a:defRPr>
            </a:lvl1pPr>
          </a:lstStyle>
          <a:p>
            <a:r>
              <a:rPr lang="fr-FR"/>
              <a:t>Cliquez sur l'icône pour ajouter une image</a:t>
            </a:r>
            <a:endParaRPr lang="fr-FR" dirty="0"/>
          </a:p>
        </p:txBody>
      </p:sp>
      <p:sp>
        <p:nvSpPr>
          <p:cNvPr id="51" name="Text Placeholder 2">
            <a:extLst>
              <a:ext uri="{FF2B5EF4-FFF2-40B4-BE49-F238E27FC236}">
                <a16:creationId xmlns:a16="http://schemas.microsoft.com/office/drawing/2014/main" id="{B2E85CD6-77CE-4395-87AC-AB429AAC05C0}"/>
              </a:ext>
            </a:extLst>
          </p:cNvPr>
          <p:cNvSpPr>
            <a:spLocks noGrp="1"/>
          </p:cNvSpPr>
          <p:nvPr>
            <p:ph type="body" sz="quarter" idx="43" hasCustomPrompt="1"/>
          </p:nvPr>
        </p:nvSpPr>
        <p:spPr>
          <a:xfrm>
            <a:off x="879986" y="3369131"/>
            <a:ext cx="2185988" cy="231119"/>
          </a:xfrm>
          <a:prstGeom prst="rect">
            <a:avLst/>
          </a:prstGeom>
        </p:spPr>
        <p:txBody>
          <a:bodyPr>
            <a:noAutofit/>
          </a:bodyPr>
          <a:lstStyle>
            <a:lvl1pPr marL="0" indent="0">
              <a:buFontTx/>
              <a:buNone/>
              <a:defRPr sz="1200" b="1">
                <a:solidFill>
                  <a:schemeClr val="accent1">
                    <a:lumMod val="60000"/>
                    <a:lumOff val="40000"/>
                  </a:schemeClr>
                </a:solidFill>
                <a:latin typeface="+mj-lt"/>
              </a:defRPr>
            </a:lvl1pPr>
          </a:lstStyle>
          <a:p>
            <a:pPr lvl="0"/>
            <a:r>
              <a:rPr lang="en-US" dirty="0"/>
              <a:t>Click to edit</a:t>
            </a:r>
            <a:endParaRPr lang="fr-FR" dirty="0"/>
          </a:p>
        </p:txBody>
      </p:sp>
      <p:sp>
        <p:nvSpPr>
          <p:cNvPr id="52" name="Text Placeholder 2">
            <a:extLst>
              <a:ext uri="{FF2B5EF4-FFF2-40B4-BE49-F238E27FC236}">
                <a16:creationId xmlns:a16="http://schemas.microsoft.com/office/drawing/2014/main" id="{630BAA68-5D17-4280-99D7-EAF87674BFC5}"/>
              </a:ext>
            </a:extLst>
          </p:cNvPr>
          <p:cNvSpPr>
            <a:spLocks noGrp="1"/>
          </p:cNvSpPr>
          <p:nvPr>
            <p:ph type="body" sz="quarter" idx="44" hasCustomPrompt="1"/>
          </p:nvPr>
        </p:nvSpPr>
        <p:spPr>
          <a:xfrm>
            <a:off x="879986" y="3633070"/>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53" name="Picture Placeholder 4">
            <a:extLst>
              <a:ext uri="{FF2B5EF4-FFF2-40B4-BE49-F238E27FC236}">
                <a16:creationId xmlns:a16="http://schemas.microsoft.com/office/drawing/2014/main" id="{CB5F9C23-C798-473F-A7C8-CE4A9AE59507}"/>
              </a:ext>
            </a:extLst>
          </p:cNvPr>
          <p:cNvSpPr>
            <a:spLocks noGrp="1"/>
          </p:cNvSpPr>
          <p:nvPr>
            <p:ph type="pic" sz="quarter" idx="45"/>
          </p:nvPr>
        </p:nvSpPr>
        <p:spPr>
          <a:xfrm>
            <a:off x="758003" y="3327803"/>
            <a:ext cx="36000" cy="504000"/>
          </a:xfrm>
          <a:prstGeom prst="rect">
            <a:avLst/>
          </a:prstGeom>
          <a:solidFill>
            <a:schemeClr val="accent1">
              <a:lumMod val="60000"/>
              <a:lumOff val="40000"/>
            </a:schemeClr>
          </a:solidFill>
        </p:spPr>
        <p:txBody>
          <a:bodyPr/>
          <a:lstStyle>
            <a:lvl1pPr marL="0" indent="0">
              <a:buNone/>
              <a:defRPr>
                <a:noFill/>
              </a:defRPr>
            </a:lvl1pPr>
          </a:lstStyle>
          <a:p>
            <a:r>
              <a:rPr lang="fr-FR"/>
              <a:t>Cliquez sur l'icône pour ajouter une image</a:t>
            </a:r>
            <a:endParaRPr lang="fr-FR" dirty="0"/>
          </a:p>
        </p:txBody>
      </p:sp>
      <p:sp>
        <p:nvSpPr>
          <p:cNvPr id="54" name="Text Placeholder 2">
            <a:extLst>
              <a:ext uri="{FF2B5EF4-FFF2-40B4-BE49-F238E27FC236}">
                <a16:creationId xmlns:a16="http://schemas.microsoft.com/office/drawing/2014/main" id="{AF8AC056-C8E0-44CA-8389-2D8FA8504DB1}"/>
              </a:ext>
            </a:extLst>
          </p:cNvPr>
          <p:cNvSpPr>
            <a:spLocks noGrp="1"/>
          </p:cNvSpPr>
          <p:nvPr>
            <p:ph type="body" sz="quarter" idx="46" hasCustomPrompt="1"/>
          </p:nvPr>
        </p:nvSpPr>
        <p:spPr>
          <a:xfrm>
            <a:off x="879986" y="4525693"/>
            <a:ext cx="2185988" cy="231119"/>
          </a:xfrm>
          <a:prstGeom prst="rect">
            <a:avLst/>
          </a:prstGeom>
        </p:spPr>
        <p:txBody>
          <a:bodyPr>
            <a:noAutofit/>
          </a:bodyPr>
          <a:lstStyle>
            <a:lvl1pPr marL="0" indent="0">
              <a:buFontTx/>
              <a:buNone/>
              <a:defRPr sz="1200" b="1">
                <a:solidFill>
                  <a:schemeClr val="accent1">
                    <a:lumMod val="75000"/>
                  </a:schemeClr>
                </a:solidFill>
                <a:latin typeface="+mj-lt"/>
              </a:defRPr>
            </a:lvl1pPr>
          </a:lstStyle>
          <a:p>
            <a:pPr lvl="0"/>
            <a:r>
              <a:rPr lang="en-US" dirty="0"/>
              <a:t>Click to edit</a:t>
            </a:r>
            <a:endParaRPr lang="fr-FR" dirty="0"/>
          </a:p>
        </p:txBody>
      </p:sp>
      <p:sp>
        <p:nvSpPr>
          <p:cNvPr id="55" name="Text Placeholder 2">
            <a:extLst>
              <a:ext uri="{FF2B5EF4-FFF2-40B4-BE49-F238E27FC236}">
                <a16:creationId xmlns:a16="http://schemas.microsoft.com/office/drawing/2014/main" id="{2B0ABFA7-D1B8-4183-870B-5CCC5CDD73EA}"/>
              </a:ext>
            </a:extLst>
          </p:cNvPr>
          <p:cNvSpPr>
            <a:spLocks noGrp="1"/>
          </p:cNvSpPr>
          <p:nvPr>
            <p:ph type="body" sz="quarter" idx="47" hasCustomPrompt="1"/>
          </p:nvPr>
        </p:nvSpPr>
        <p:spPr>
          <a:xfrm>
            <a:off x="879986" y="4789632"/>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56" name="Picture Placeholder 4">
            <a:extLst>
              <a:ext uri="{FF2B5EF4-FFF2-40B4-BE49-F238E27FC236}">
                <a16:creationId xmlns:a16="http://schemas.microsoft.com/office/drawing/2014/main" id="{30A46A81-79CB-4D09-A36E-A3E043B6C5D2}"/>
              </a:ext>
            </a:extLst>
          </p:cNvPr>
          <p:cNvSpPr>
            <a:spLocks noGrp="1"/>
          </p:cNvSpPr>
          <p:nvPr>
            <p:ph type="pic" sz="quarter" idx="48"/>
          </p:nvPr>
        </p:nvSpPr>
        <p:spPr>
          <a:xfrm>
            <a:off x="758003" y="4484365"/>
            <a:ext cx="36000" cy="504000"/>
          </a:xfrm>
          <a:prstGeom prst="rect">
            <a:avLst/>
          </a:prstGeom>
          <a:solidFill>
            <a:schemeClr val="accent1">
              <a:lumMod val="75000"/>
            </a:schemeClr>
          </a:solidFill>
        </p:spPr>
        <p:txBody>
          <a:bodyPr/>
          <a:lstStyle>
            <a:lvl1pPr marL="0" indent="0">
              <a:buNone/>
              <a:defRPr>
                <a:noFill/>
              </a:defRPr>
            </a:lvl1pPr>
          </a:lstStyle>
          <a:p>
            <a:r>
              <a:rPr lang="fr-FR"/>
              <a:t>Cliquez sur l'icône pour ajouter une image</a:t>
            </a:r>
            <a:endParaRPr lang="fr-FR" dirty="0"/>
          </a:p>
        </p:txBody>
      </p:sp>
      <p:sp>
        <p:nvSpPr>
          <p:cNvPr id="57" name="Text Placeholder 2">
            <a:extLst>
              <a:ext uri="{FF2B5EF4-FFF2-40B4-BE49-F238E27FC236}">
                <a16:creationId xmlns:a16="http://schemas.microsoft.com/office/drawing/2014/main" id="{2FEB761C-42F9-4AA5-B172-8F8060E990A9}"/>
              </a:ext>
            </a:extLst>
          </p:cNvPr>
          <p:cNvSpPr>
            <a:spLocks noGrp="1"/>
          </p:cNvSpPr>
          <p:nvPr>
            <p:ph type="body" sz="quarter" idx="49" hasCustomPrompt="1"/>
          </p:nvPr>
        </p:nvSpPr>
        <p:spPr>
          <a:xfrm>
            <a:off x="879986" y="5205711"/>
            <a:ext cx="2185988" cy="231119"/>
          </a:xfrm>
          <a:prstGeom prst="rect">
            <a:avLst/>
          </a:prstGeom>
        </p:spPr>
        <p:txBody>
          <a:bodyPr>
            <a:noAutofit/>
          </a:bodyPr>
          <a:lstStyle>
            <a:lvl1pPr marL="0" indent="0">
              <a:buFontTx/>
              <a:buNone/>
              <a:defRPr sz="1200" b="1">
                <a:solidFill>
                  <a:schemeClr val="accent1"/>
                </a:solidFill>
                <a:latin typeface="+mj-lt"/>
              </a:defRPr>
            </a:lvl1pPr>
          </a:lstStyle>
          <a:p>
            <a:pPr lvl="0"/>
            <a:r>
              <a:rPr lang="en-US" dirty="0"/>
              <a:t>Click to edit</a:t>
            </a:r>
            <a:endParaRPr lang="fr-FR" dirty="0"/>
          </a:p>
        </p:txBody>
      </p:sp>
      <p:sp>
        <p:nvSpPr>
          <p:cNvPr id="71" name="Text Placeholder 2">
            <a:extLst>
              <a:ext uri="{FF2B5EF4-FFF2-40B4-BE49-F238E27FC236}">
                <a16:creationId xmlns:a16="http://schemas.microsoft.com/office/drawing/2014/main" id="{ACB4A387-CF91-4352-A499-86E60C300D90}"/>
              </a:ext>
            </a:extLst>
          </p:cNvPr>
          <p:cNvSpPr>
            <a:spLocks noGrp="1"/>
          </p:cNvSpPr>
          <p:nvPr>
            <p:ph type="body" sz="quarter" idx="50" hasCustomPrompt="1"/>
          </p:nvPr>
        </p:nvSpPr>
        <p:spPr>
          <a:xfrm>
            <a:off x="879986" y="5469650"/>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72" name="Picture Placeholder 4">
            <a:extLst>
              <a:ext uri="{FF2B5EF4-FFF2-40B4-BE49-F238E27FC236}">
                <a16:creationId xmlns:a16="http://schemas.microsoft.com/office/drawing/2014/main" id="{5A89F509-5069-4E7E-A51F-557ABDF14E75}"/>
              </a:ext>
            </a:extLst>
          </p:cNvPr>
          <p:cNvSpPr>
            <a:spLocks noGrp="1"/>
          </p:cNvSpPr>
          <p:nvPr>
            <p:ph type="pic" sz="quarter" idx="51"/>
          </p:nvPr>
        </p:nvSpPr>
        <p:spPr>
          <a:xfrm>
            <a:off x="758003" y="5164383"/>
            <a:ext cx="36000" cy="504000"/>
          </a:xfrm>
          <a:prstGeom prst="rect">
            <a:avLst/>
          </a:prstGeom>
          <a:solidFill>
            <a:schemeClr val="accent1"/>
          </a:solidFill>
        </p:spPr>
        <p:txBody>
          <a:bodyPr/>
          <a:lstStyle>
            <a:lvl1pPr marL="0" indent="0">
              <a:buNone/>
              <a:defRPr>
                <a:noFill/>
              </a:defRPr>
            </a:lvl1pPr>
          </a:lstStyle>
          <a:p>
            <a:r>
              <a:rPr lang="fr-FR"/>
              <a:t>Cliquez sur l'icône pour ajouter une image</a:t>
            </a:r>
            <a:endParaRPr lang="fr-FR" dirty="0"/>
          </a:p>
        </p:txBody>
      </p:sp>
      <p:sp>
        <p:nvSpPr>
          <p:cNvPr id="73" name="Text Placeholder 2">
            <a:extLst>
              <a:ext uri="{FF2B5EF4-FFF2-40B4-BE49-F238E27FC236}">
                <a16:creationId xmlns:a16="http://schemas.microsoft.com/office/drawing/2014/main" id="{E78FDD7A-9C91-4047-8F25-422B778B2BDB}"/>
              </a:ext>
            </a:extLst>
          </p:cNvPr>
          <p:cNvSpPr>
            <a:spLocks noGrp="1"/>
          </p:cNvSpPr>
          <p:nvPr>
            <p:ph type="body" sz="quarter" idx="52" hasCustomPrompt="1"/>
          </p:nvPr>
        </p:nvSpPr>
        <p:spPr>
          <a:xfrm>
            <a:off x="879986" y="5852451"/>
            <a:ext cx="2185988" cy="231119"/>
          </a:xfrm>
          <a:prstGeom prst="rect">
            <a:avLst/>
          </a:prstGeom>
        </p:spPr>
        <p:txBody>
          <a:bodyPr>
            <a:noAutofit/>
          </a:bodyPr>
          <a:lstStyle>
            <a:lvl1pPr marL="0" indent="0">
              <a:buFontTx/>
              <a:buNone/>
              <a:defRPr sz="1100" b="1">
                <a:solidFill>
                  <a:schemeClr val="accent1">
                    <a:lumMod val="60000"/>
                    <a:lumOff val="40000"/>
                  </a:schemeClr>
                </a:solidFill>
                <a:latin typeface="+mj-lt"/>
              </a:defRPr>
            </a:lvl1pPr>
          </a:lstStyle>
          <a:p>
            <a:pPr lvl="0"/>
            <a:r>
              <a:rPr lang="en-US" dirty="0"/>
              <a:t>Click to edit</a:t>
            </a:r>
            <a:endParaRPr lang="fr-FR" dirty="0"/>
          </a:p>
        </p:txBody>
      </p:sp>
      <p:sp>
        <p:nvSpPr>
          <p:cNvPr id="74" name="Text Placeholder 2">
            <a:extLst>
              <a:ext uri="{FF2B5EF4-FFF2-40B4-BE49-F238E27FC236}">
                <a16:creationId xmlns:a16="http://schemas.microsoft.com/office/drawing/2014/main" id="{E4587B09-EA8A-4311-816B-AC2FBF34FE75}"/>
              </a:ext>
            </a:extLst>
          </p:cNvPr>
          <p:cNvSpPr>
            <a:spLocks noGrp="1"/>
          </p:cNvSpPr>
          <p:nvPr>
            <p:ph type="body" sz="quarter" idx="53" hasCustomPrompt="1"/>
          </p:nvPr>
        </p:nvSpPr>
        <p:spPr>
          <a:xfrm>
            <a:off x="879986" y="6116390"/>
            <a:ext cx="2185988" cy="197796"/>
          </a:xfrm>
          <a:prstGeom prst="rect">
            <a:avLst/>
          </a:prstGeom>
        </p:spPr>
        <p:txBody>
          <a:bodyPr>
            <a:noAutofit/>
          </a:bodyPr>
          <a:lstStyle>
            <a:lvl1pPr marL="0" indent="0">
              <a:buFontTx/>
              <a:buNone/>
              <a:defRPr sz="900" b="0">
                <a:solidFill>
                  <a:schemeClr val="tx1"/>
                </a:solidFill>
                <a:latin typeface="Segoe UI" panose="020B0502040204020203" pitchFamily="34" charset="0"/>
              </a:defRPr>
            </a:lvl1pPr>
          </a:lstStyle>
          <a:p>
            <a:pPr lvl="0"/>
            <a:r>
              <a:rPr lang="en-US" dirty="0"/>
              <a:t>Click to edit</a:t>
            </a:r>
            <a:endParaRPr lang="fr-FR" dirty="0"/>
          </a:p>
        </p:txBody>
      </p:sp>
      <p:sp>
        <p:nvSpPr>
          <p:cNvPr id="75" name="Picture Placeholder 4">
            <a:extLst>
              <a:ext uri="{FF2B5EF4-FFF2-40B4-BE49-F238E27FC236}">
                <a16:creationId xmlns:a16="http://schemas.microsoft.com/office/drawing/2014/main" id="{6EFCEE9D-F89C-494A-9C71-EE7A8FF14238}"/>
              </a:ext>
            </a:extLst>
          </p:cNvPr>
          <p:cNvSpPr>
            <a:spLocks noGrp="1"/>
          </p:cNvSpPr>
          <p:nvPr>
            <p:ph type="pic" sz="quarter" idx="54"/>
          </p:nvPr>
        </p:nvSpPr>
        <p:spPr>
          <a:xfrm>
            <a:off x="758003" y="5811123"/>
            <a:ext cx="36000" cy="504000"/>
          </a:xfrm>
          <a:prstGeom prst="rect">
            <a:avLst/>
          </a:prstGeom>
          <a:solidFill>
            <a:schemeClr val="accent1">
              <a:lumMod val="60000"/>
              <a:lumOff val="40000"/>
            </a:schemeClr>
          </a:solidFill>
        </p:spPr>
        <p:txBody>
          <a:bodyPr/>
          <a:lstStyle>
            <a:lvl1pPr marL="0" indent="0">
              <a:buNone/>
              <a:defRPr>
                <a:noFill/>
              </a:defRPr>
            </a:lvl1pPr>
          </a:lstStyle>
          <a:p>
            <a:r>
              <a:rPr lang="fr-FR"/>
              <a:t>Cliquez sur l'icône pour ajouter une image</a:t>
            </a:r>
            <a:endParaRPr lang="fr-FR" dirty="0"/>
          </a:p>
        </p:txBody>
      </p:sp>
      <p:sp>
        <p:nvSpPr>
          <p:cNvPr id="76" name="Footer Placeholder 1">
            <a:extLst>
              <a:ext uri="{FF2B5EF4-FFF2-40B4-BE49-F238E27FC236}">
                <a16:creationId xmlns:a16="http://schemas.microsoft.com/office/drawing/2014/main" id="{3087FFF8-9BD1-4282-9A2D-5A162D5F81CE}"/>
              </a:ext>
            </a:extLst>
          </p:cNvPr>
          <p:cNvSpPr>
            <a:spLocks noGrp="1"/>
          </p:cNvSpPr>
          <p:nvPr>
            <p:ph type="ftr" sz="quarter" idx="3"/>
          </p:nvPr>
        </p:nvSpPr>
        <p:spPr>
          <a:xfrm>
            <a:off x="672070" y="6466510"/>
            <a:ext cx="2185988" cy="197797"/>
          </a:xfrm>
          <a:prstGeom prst="rect">
            <a:avLst/>
          </a:prstGeom>
        </p:spPr>
        <p:txBody>
          <a:bodyPr/>
          <a:lstStyle>
            <a:lvl1pPr>
              <a:defRPr sz="600">
                <a:solidFill>
                  <a:schemeClr val="bg1">
                    <a:lumMod val="50000"/>
                  </a:schemeClr>
                </a:solidFill>
                <a:latin typeface="Segoe UI" panose="020B0502040204020203" pitchFamily="34" charset="0"/>
              </a:defRPr>
            </a:lvl1pPr>
          </a:lstStyle>
          <a:p>
            <a:r>
              <a:rPr lang="en-US"/>
              <a:t>2022 – Property of Neocase Software - Confidential C1</a:t>
            </a:r>
            <a:endParaRPr lang="fr-FR" dirty="0"/>
          </a:p>
        </p:txBody>
      </p:sp>
      <p:pic>
        <p:nvPicPr>
          <p:cNvPr id="77" name="Picture 76" descr="A picture containing food&#10;&#10;Description automatically generated">
            <a:extLst>
              <a:ext uri="{FF2B5EF4-FFF2-40B4-BE49-F238E27FC236}">
                <a16:creationId xmlns:a16="http://schemas.microsoft.com/office/drawing/2014/main" id="{714B4BAE-ADF1-4682-9F9A-56AEC57D851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632558" y="-13671"/>
            <a:ext cx="1050889" cy="1050889"/>
          </a:xfrm>
          <a:prstGeom prst="rect">
            <a:avLst/>
          </a:prstGeom>
        </p:spPr>
      </p:pic>
      <p:sp>
        <p:nvSpPr>
          <p:cNvPr id="35" name="Slide Number Placeholder 16">
            <a:extLst>
              <a:ext uri="{FF2B5EF4-FFF2-40B4-BE49-F238E27FC236}">
                <a16:creationId xmlns:a16="http://schemas.microsoft.com/office/drawing/2014/main" id="{AA4B2B72-114B-4B82-B6A2-9ABAC33420AE}"/>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25864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2" grpId="0"/>
      <p:bldP spid="42" grpId="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or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D61C-D57D-4089-A341-495D7734BEDE}"/>
              </a:ext>
            </a:extLst>
          </p:cNvPr>
          <p:cNvSpPr>
            <a:spLocks noGrp="1"/>
          </p:cNvSpPr>
          <p:nvPr>
            <p:ph type="title"/>
          </p:nvPr>
        </p:nvSpPr>
        <p:spPr/>
        <p:txBody>
          <a:bodyPr/>
          <a:lstStyle/>
          <a:p>
            <a:r>
              <a:rPr lang="fr-FR"/>
              <a:t>Modifiez le style du titre</a:t>
            </a:r>
            <a:endParaRPr lang="fr-FR" dirty="0"/>
          </a:p>
        </p:txBody>
      </p:sp>
      <p:sp>
        <p:nvSpPr>
          <p:cNvPr id="7" name="Rectangle 13">
            <a:extLst>
              <a:ext uri="{FF2B5EF4-FFF2-40B4-BE49-F238E27FC236}">
                <a16:creationId xmlns:a16="http://schemas.microsoft.com/office/drawing/2014/main" id="{81C409DE-F4EA-43D0-8FF1-5599DCB57DD1}"/>
              </a:ext>
            </a:extLst>
          </p:cNvPr>
          <p:cNvSpPr/>
          <p:nvPr userDrawn="1"/>
        </p:nvSpPr>
        <p:spPr>
          <a:xfrm flipH="1">
            <a:off x="8278037" y="4371"/>
            <a:ext cx="3913963" cy="6864350"/>
          </a:xfrm>
          <a:custGeom>
            <a:avLst/>
            <a:gdLst>
              <a:gd name="connsiteX0" fmla="*/ 0 w 3253563"/>
              <a:gd name="connsiteY0" fmla="*/ 0 h 6858000"/>
              <a:gd name="connsiteX1" fmla="*/ 3253563 w 3253563"/>
              <a:gd name="connsiteY1" fmla="*/ 0 h 6858000"/>
              <a:gd name="connsiteX2" fmla="*/ 3253563 w 3253563"/>
              <a:gd name="connsiteY2" fmla="*/ 6858000 h 6858000"/>
              <a:gd name="connsiteX3" fmla="*/ 0 w 3253563"/>
              <a:gd name="connsiteY3" fmla="*/ 6858000 h 6858000"/>
              <a:gd name="connsiteX4" fmla="*/ 0 w 3253563"/>
              <a:gd name="connsiteY4" fmla="*/ 0 h 6858000"/>
              <a:gd name="connsiteX0" fmla="*/ 0 w 3913963"/>
              <a:gd name="connsiteY0" fmla="*/ 0 h 6864350"/>
              <a:gd name="connsiteX1" fmla="*/ 3253563 w 3913963"/>
              <a:gd name="connsiteY1" fmla="*/ 0 h 6864350"/>
              <a:gd name="connsiteX2" fmla="*/ 3913963 w 3913963"/>
              <a:gd name="connsiteY2" fmla="*/ 6864350 h 6864350"/>
              <a:gd name="connsiteX3" fmla="*/ 0 w 3913963"/>
              <a:gd name="connsiteY3" fmla="*/ 6858000 h 6864350"/>
              <a:gd name="connsiteX4" fmla="*/ 0 w 3913963"/>
              <a:gd name="connsiteY4" fmla="*/ 0 h 6864350"/>
              <a:gd name="connsiteX0" fmla="*/ 0 w 3913963"/>
              <a:gd name="connsiteY0" fmla="*/ 0 h 6864350"/>
              <a:gd name="connsiteX1" fmla="*/ 2488019 w 3913963"/>
              <a:gd name="connsiteY1" fmla="*/ 10632 h 6864350"/>
              <a:gd name="connsiteX2" fmla="*/ 3913963 w 3913963"/>
              <a:gd name="connsiteY2" fmla="*/ 6864350 h 6864350"/>
              <a:gd name="connsiteX3" fmla="*/ 0 w 3913963"/>
              <a:gd name="connsiteY3" fmla="*/ 6858000 h 6864350"/>
              <a:gd name="connsiteX4" fmla="*/ 0 w 3913963"/>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963" h="6864350">
                <a:moveTo>
                  <a:pt x="0" y="0"/>
                </a:moveTo>
                <a:lnTo>
                  <a:pt x="2488019" y="10632"/>
                </a:lnTo>
                <a:lnTo>
                  <a:pt x="3913963" y="6864350"/>
                </a:lnTo>
                <a:lnTo>
                  <a:pt x="0" y="6858000"/>
                </a:lnTo>
                <a:lnTo>
                  <a:pt x="0" y="0"/>
                </a:lnTo>
                <a:close/>
              </a:path>
            </a:pathLst>
          </a:custGeom>
          <a:solidFill>
            <a:srgbClr val="489CFD"/>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17" name="Text Placeholder 16">
            <a:extLst>
              <a:ext uri="{FF2B5EF4-FFF2-40B4-BE49-F238E27FC236}">
                <a16:creationId xmlns:a16="http://schemas.microsoft.com/office/drawing/2014/main" id="{87E10D13-29AF-4F9B-ABF5-7EDE42DE0CD5}"/>
              </a:ext>
            </a:extLst>
          </p:cNvPr>
          <p:cNvSpPr>
            <a:spLocks noGrp="1"/>
          </p:cNvSpPr>
          <p:nvPr>
            <p:ph type="body" sz="quarter" idx="11"/>
          </p:nvPr>
        </p:nvSpPr>
        <p:spPr>
          <a:xfrm>
            <a:off x="554038" y="2306638"/>
            <a:ext cx="4441825" cy="3984625"/>
          </a:xfrm>
        </p:spPr>
        <p:txBody>
          <a:bodyPr/>
          <a:lstStyle>
            <a:lvl2pPr marL="396875" indent="-179388">
              <a:defRPr>
                <a:latin typeface="Segoe UI" panose="020B0502040204020203" pitchFamily="34" charset="0"/>
              </a:defRPr>
            </a:lvl2pPr>
            <a:lvl3pPr marL="690563" indent="-179388">
              <a:defRPr sz="1200">
                <a:latin typeface="Segoe UI" panose="020B0502040204020203" pitchFamily="34" charset="0"/>
              </a:defRPr>
            </a:lvl3pPr>
            <a:lvl4pPr marL="914400" indent="-179388">
              <a:defRPr sz="1100">
                <a:latin typeface="Segoe UI" panose="020B0502040204020203" pitchFamily="34" charset="0"/>
              </a:defRPr>
            </a:lvl4pPr>
            <a:lvl5pPr marL="1147763" indent="-179388">
              <a:defRPr sz="1000">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Picture 9" descr="A picture containing food&#10;&#10;Description automatically generated">
            <a:extLst>
              <a:ext uri="{FF2B5EF4-FFF2-40B4-BE49-F238E27FC236}">
                <a16:creationId xmlns:a16="http://schemas.microsoft.com/office/drawing/2014/main" id="{A1C8BF3F-1457-494C-92EA-DD81509C1AA1}"/>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632558" y="-13671"/>
            <a:ext cx="1050889" cy="1050889"/>
          </a:xfrm>
          <a:prstGeom prst="rect">
            <a:avLst/>
          </a:prstGeom>
        </p:spPr>
      </p:pic>
      <p:sp>
        <p:nvSpPr>
          <p:cNvPr id="8" name="Footer Placeholder 15">
            <a:extLst>
              <a:ext uri="{FF2B5EF4-FFF2-40B4-BE49-F238E27FC236}">
                <a16:creationId xmlns:a16="http://schemas.microsoft.com/office/drawing/2014/main" id="{C06D4937-DE4F-45FD-B5ED-FFC5FB03F451}"/>
              </a:ext>
            </a:extLst>
          </p:cNvPr>
          <p:cNvSpPr>
            <a:spLocks noGrp="1"/>
          </p:cNvSpPr>
          <p:nvPr>
            <p:ph type="ftr" sz="quarter" idx="3"/>
          </p:nvPr>
        </p:nvSpPr>
        <p:spPr>
          <a:xfrm>
            <a:off x="558745" y="649630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9" name="Slide Number Placeholder 16">
            <a:extLst>
              <a:ext uri="{FF2B5EF4-FFF2-40B4-BE49-F238E27FC236}">
                <a16:creationId xmlns:a16="http://schemas.microsoft.com/office/drawing/2014/main" id="{A9F4A523-1363-4ABD-B40C-6597C813881C}"/>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2"/>
                </a:solidFill>
                <a:latin typeface="Segoe UI" panose="020B0502040204020203" pitchFamily="34" charset="0"/>
              </a:defRPr>
            </a:lvl1pPr>
          </a:lstStyle>
          <a:p>
            <a:fld id="{623509EB-D801-479C-81FD-BEC32E58E0F1}" type="slidenum">
              <a:rPr lang="en-US" smtClean="0"/>
              <a:pPr/>
              <a:t>‹N°›</a:t>
            </a:fld>
            <a:endParaRPr lang="en-US" dirty="0"/>
          </a:p>
        </p:txBody>
      </p:sp>
      <p:sp>
        <p:nvSpPr>
          <p:cNvPr id="11" name="Picture Placeholder 8">
            <a:extLst>
              <a:ext uri="{FF2B5EF4-FFF2-40B4-BE49-F238E27FC236}">
                <a16:creationId xmlns:a16="http://schemas.microsoft.com/office/drawing/2014/main" id="{F5BA3407-BC0B-4677-8AF4-AEA5B5BA9C56}"/>
              </a:ext>
            </a:extLst>
          </p:cNvPr>
          <p:cNvSpPr>
            <a:spLocks noGrp="1"/>
          </p:cNvSpPr>
          <p:nvPr>
            <p:ph type="pic" sz="quarter" idx="14"/>
          </p:nvPr>
        </p:nvSpPr>
        <p:spPr>
          <a:xfrm>
            <a:off x="554038" y="955644"/>
            <a:ext cx="1124637" cy="1081721"/>
          </a:xfrm>
          <a:prstGeom prst="rect">
            <a:avLst/>
          </a:prstGeom>
        </p:spPr>
        <p:txBody>
          <a:bodyPr/>
          <a:lstStyle>
            <a:lvl1pPr marL="0" indent="0">
              <a:buNone/>
              <a:defRPr>
                <a:noFill/>
              </a:defRPr>
            </a:lvl1pPr>
          </a:lstStyle>
          <a:p>
            <a:r>
              <a:rPr lang="fr-FR"/>
              <a:t>Cliquez sur l'icône pour ajouter une image</a:t>
            </a:r>
            <a:endParaRPr lang="fr-FR" dirty="0"/>
          </a:p>
        </p:txBody>
      </p:sp>
    </p:spTree>
    <p:extLst>
      <p:ext uri="{BB962C8B-B14F-4D97-AF65-F5344CB8AC3E}">
        <p14:creationId xmlns:p14="http://schemas.microsoft.com/office/powerpoint/2010/main" val="14328717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Por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D61C-D57D-4089-A341-495D7734BEDE}"/>
              </a:ext>
            </a:extLst>
          </p:cNvPr>
          <p:cNvSpPr>
            <a:spLocks noGrp="1"/>
          </p:cNvSpPr>
          <p:nvPr>
            <p:ph type="title"/>
          </p:nvPr>
        </p:nvSpPr>
        <p:spPr/>
        <p:txBody>
          <a:bodyPr/>
          <a:lstStyle/>
          <a:p>
            <a:r>
              <a:rPr lang="fr-FR"/>
              <a:t>Modifiez le style du titre</a:t>
            </a:r>
            <a:endParaRPr lang="fr-FR" dirty="0"/>
          </a:p>
        </p:txBody>
      </p:sp>
      <p:sp>
        <p:nvSpPr>
          <p:cNvPr id="16" name="Slide Number Placeholder 24">
            <a:extLst>
              <a:ext uri="{FF2B5EF4-FFF2-40B4-BE49-F238E27FC236}">
                <a16:creationId xmlns:a16="http://schemas.microsoft.com/office/drawing/2014/main" id="{05EBBA79-B92F-49E5-83EA-7D0017EC8175}"/>
              </a:ext>
            </a:extLst>
          </p:cNvPr>
          <p:cNvSpPr txBox="1">
            <a:spLocks/>
          </p:cNvSpPr>
          <p:nvPr userDrawn="1"/>
        </p:nvSpPr>
        <p:spPr>
          <a:xfrm>
            <a:off x="11641138" y="6291470"/>
            <a:ext cx="550862" cy="577251"/>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bg2"/>
                </a:solidFill>
                <a:latin typeface="Segoe UI" panose="020B0502040204020203" pitchFamily="34" charset="0"/>
                <a:ea typeface="Open Sans SemiBold" charset="0"/>
                <a:cs typeface="Segoe UI" panose="020B0502040204020203" pitchFamily="34" charset="0"/>
              </a:rPr>
              <a:pPr algn="ctr"/>
              <a:t>‹N°›</a:t>
            </a:fld>
            <a:endParaRPr lang="en-US" sz="800" b="1" i="0" dirty="0">
              <a:solidFill>
                <a:schemeClr val="bg2"/>
              </a:solidFill>
              <a:latin typeface="Segoe UI" panose="020B0502040204020203" pitchFamily="34" charset="0"/>
              <a:ea typeface="Open Sans SemiBold" charset="0"/>
              <a:cs typeface="Segoe UI" panose="020B0502040204020203" pitchFamily="34" charset="0"/>
            </a:endParaRPr>
          </a:p>
        </p:txBody>
      </p:sp>
      <p:sp>
        <p:nvSpPr>
          <p:cNvPr id="17" name="Text Placeholder 16">
            <a:extLst>
              <a:ext uri="{FF2B5EF4-FFF2-40B4-BE49-F238E27FC236}">
                <a16:creationId xmlns:a16="http://schemas.microsoft.com/office/drawing/2014/main" id="{87E10D13-29AF-4F9B-ABF5-7EDE42DE0CD5}"/>
              </a:ext>
            </a:extLst>
          </p:cNvPr>
          <p:cNvSpPr>
            <a:spLocks noGrp="1"/>
          </p:cNvSpPr>
          <p:nvPr>
            <p:ph type="body" sz="quarter" idx="11"/>
          </p:nvPr>
        </p:nvSpPr>
        <p:spPr>
          <a:xfrm>
            <a:off x="554038" y="2306638"/>
            <a:ext cx="4441825" cy="3984625"/>
          </a:xfrm>
        </p:spPr>
        <p:txBody>
          <a:bodyPr/>
          <a:lstStyle>
            <a:lvl2pPr marL="396875" indent="-179388">
              <a:defRPr>
                <a:latin typeface="Segoe UI" panose="020B0502040204020203" pitchFamily="34" charset="0"/>
              </a:defRPr>
            </a:lvl2pPr>
            <a:lvl3pPr marL="690563" indent="-179388">
              <a:defRPr sz="1200">
                <a:latin typeface="Segoe UI" panose="020B0502040204020203" pitchFamily="34" charset="0"/>
              </a:defRPr>
            </a:lvl3pPr>
            <a:lvl4pPr marL="914400" indent="-179388">
              <a:defRPr sz="1100">
                <a:latin typeface="Segoe UI" panose="020B0502040204020203" pitchFamily="34" charset="0"/>
              </a:defRPr>
            </a:lvl4pPr>
            <a:lvl5pPr marL="1147763" indent="-179388">
              <a:defRPr sz="1000">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Picture 9" descr="A picture containing food&#10;&#10;Description automatically generated">
            <a:extLst>
              <a:ext uri="{FF2B5EF4-FFF2-40B4-BE49-F238E27FC236}">
                <a16:creationId xmlns:a16="http://schemas.microsoft.com/office/drawing/2014/main" id="{A1C8BF3F-1457-494C-92EA-DD81509C1AA1}"/>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632558" y="-13671"/>
            <a:ext cx="1050889" cy="1050889"/>
          </a:xfrm>
          <a:prstGeom prst="rect">
            <a:avLst/>
          </a:prstGeom>
        </p:spPr>
      </p:pic>
      <p:sp>
        <p:nvSpPr>
          <p:cNvPr id="7" name="Rectangle 13">
            <a:extLst>
              <a:ext uri="{FF2B5EF4-FFF2-40B4-BE49-F238E27FC236}">
                <a16:creationId xmlns:a16="http://schemas.microsoft.com/office/drawing/2014/main" id="{55F55456-7946-4D35-A33A-1A5150AD1D4B}"/>
              </a:ext>
            </a:extLst>
          </p:cNvPr>
          <p:cNvSpPr/>
          <p:nvPr userDrawn="1"/>
        </p:nvSpPr>
        <p:spPr>
          <a:xfrm flipH="1">
            <a:off x="8278037" y="4371"/>
            <a:ext cx="3913963" cy="6864350"/>
          </a:xfrm>
          <a:custGeom>
            <a:avLst/>
            <a:gdLst>
              <a:gd name="connsiteX0" fmla="*/ 0 w 3253563"/>
              <a:gd name="connsiteY0" fmla="*/ 0 h 6858000"/>
              <a:gd name="connsiteX1" fmla="*/ 3253563 w 3253563"/>
              <a:gd name="connsiteY1" fmla="*/ 0 h 6858000"/>
              <a:gd name="connsiteX2" fmla="*/ 3253563 w 3253563"/>
              <a:gd name="connsiteY2" fmla="*/ 6858000 h 6858000"/>
              <a:gd name="connsiteX3" fmla="*/ 0 w 3253563"/>
              <a:gd name="connsiteY3" fmla="*/ 6858000 h 6858000"/>
              <a:gd name="connsiteX4" fmla="*/ 0 w 3253563"/>
              <a:gd name="connsiteY4" fmla="*/ 0 h 6858000"/>
              <a:gd name="connsiteX0" fmla="*/ 0 w 3913963"/>
              <a:gd name="connsiteY0" fmla="*/ 0 h 6864350"/>
              <a:gd name="connsiteX1" fmla="*/ 3253563 w 3913963"/>
              <a:gd name="connsiteY1" fmla="*/ 0 h 6864350"/>
              <a:gd name="connsiteX2" fmla="*/ 3913963 w 3913963"/>
              <a:gd name="connsiteY2" fmla="*/ 6864350 h 6864350"/>
              <a:gd name="connsiteX3" fmla="*/ 0 w 3913963"/>
              <a:gd name="connsiteY3" fmla="*/ 6858000 h 6864350"/>
              <a:gd name="connsiteX4" fmla="*/ 0 w 3913963"/>
              <a:gd name="connsiteY4" fmla="*/ 0 h 6864350"/>
              <a:gd name="connsiteX0" fmla="*/ 0 w 3913963"/>
              <a:gd name="connsiteY0" fmla="*/ 0 h 6864350"/>
              <a:gd name="connsiteX1" fmla="*/ 2488019 w 3913963"/>
              <a:gd name="connsiteY1" fmla="*/ 10632 h 6864350"/>
              <a:gd name="connsiteX2" fmla="*/ 3913963 w 3913963"/>
              <a:gd name="connsiteY2" fmla="*/ 6864350 h 6864350"/>
              <a:gd name="connsiteX3" fmla="*/ 0 w 3913963"/>
              <a:gd name="connsiteY3" fmla="*/ 6858000 h 6864350"/>
              <a:gd name="connsiteX4" fmla="*/ 0 w 3913963"/>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963" h="6864350">
                <a:moveTo>
                  <a:pt x="0" y="0"/>
                </a:moveTo>
                <a:lnTo>
                  <a:pt x="2488019" y="10632"/>
                </a:lnTo>
                <a:lnTo>
                  <a:pt x="3913963" y="6864350"/>
                </a:lnTo>
                <a:lnTo>
                  <a:pt x="0" y="6858000"/>
                </a:lnTo>
                <a:lnTo>
                  <a:pt x="0" y="0"/>
                </a:lnTo>
                <a:close/>
              </a:path>
            </a:pathLst>
          </a:custGeom>
          <a:solidFill>
            <a:srgbClr val="0054A4"/>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8" name="Footer Placeholder 15">
            <a:extLst>
              <a:ext uri="{FF2B5EF4-FFF2-40B4-BE49-F238E27FC236}">
                <a16:creationId xmlns:a16="http://schemas.microsoft.com/office/drawing/2014/main" id="{4703D6B9-B92F-49EF-80B3-D74673B10490}"/>
              </a:ext>
            </a:extLst>
          </p:cNvPr>
          <p:cNvSpPr>
            <a:spLocks noGrp="1"/>
          </p:cNvSpPr>
          <p:nvPr>
            <p:ph type="ftr" sz="quarter" idx="3"/>
          </p:nvPr>
        </p:nvSpPr>
        <p:spPr>
          <a:xfrm>
            <a:off x="558745" y="649630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9" name="Slide Number Placeholder 16">
            <a:extLst>
              <a:ext uri="{FF2B5EF4-FFF2-40B4-BE49-F238E27FC236}">
                <a16:creationId xmlns:a16="http://schemas.microsoft.com/office/drawing/2014/main" id="{85C72A22-2A5F-4FBA-BCBB-A4C00D87282B}"/>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2"/>
                </a:solidFill>
                <a:latin typeface="Segoe UI" panose="020B0502040204020203" pitchFamily="34" charset="0"/>
              </a:defRPr>
            </a:lvl1pPr>
          </a:lstStyle>
          <a:p>
            <a:fld id="{623509EB-D801-479C-81FD-BEC32E58E0F1}" type="slidenum">
              <a:rPr lang="en-US" smtClean="0"/>
              <a:pPr/>
              <a:t>‹N°›</a:t>
            </a:fld>
            <a:endParaRPr lang="en-US" dirty="0"/>
          </a:p>
        </p:txBody>
      </p:sp>
      <p:sp>
        <p:nvSpPr>
          <p:cNvPr id="11" name="Picture Placeholder 8">
            <a:extLst>
              <a:ext uri="{FF2B5EF4-FFF2-40B4-BE49-F238E27FC236}">
                <a16:creationId xmlns:a16="http://schemas.microsoft.com/office/drawing/2014/main" id="{0618AC09-E480-4EF5-BA81-A4F7771D650D}"/>
              </a:ext>
            </a:extLst>
          </p:cNvPr>
          <p:cNvSpPr>
            <a:spLocks noGrp="1"/>
          </p:cNvSpPr>
          <p:nvPr>
            <p:ph type="pic" sz="quarter" idx="14"/>
          </p:nvPr>
        </p:nvSpPr>
        <p:spPr>
          <a:xfrm>
            <a:off x="554038" y="955644"/>
            <a:ext cx="1124637" cy="1081721"/>
          </a:xfrm>
          <a:prstGeom prst="rect">
            <a:avLst/>
          </a:prstGeom>
        </p:spPr>
        <p:txBody>
          <a:bodyPr/>
          <a:lstStyle>
            <a:lvl1pPr marL="0" indent="0">
              <a:buNone/>
              <a:defRPr>
                <a:noFill/>
              </a:defRPr>
            </a:lvl1pPr>
          </a:lstStyle>
          <a:p>
            <a:r>
              <a:rPr lang="fr-FR"/>
              <a:t>Cliquez sur l'icône pour ajouter une image</a:t>
            </a:r>
            <a:endParaRPr lang="fr-FR" dirty="0"/>
          </a:p>
        </p:txBody>
      </p:sp>
    </p:spTree>
    <p:extLst>
      <p:ext uri="{BB962C8B-B14F-4D97-AF65-F5344CB8AC3E}">
        <p14:creationId xmlns:p14="http://schemas.microsoft.com/office/powerpoint/2010/main" val="1714472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7F3A1-219F-4035-81E0-28251B67C1EC}"/>
              </a:ext>
            </a:extLst>
          </p:cNvPr>
          <p:cNvSpPr>
            <a:spLocks noGrp="1"/>
          </p:cNvSpPr>
          <p:nvPr>
            <p:ph type="title"/>
          </p:nvPr>
        </p:nvSpPr>
        <p:spPr/>
        <p:txBody>
          <a:bodyPr/>
          <a:lstStyle/>
          <a:p>
            <a:r>
              <a:rPr lang="fr-FR"/>
              <a:t>Modifiez le style du titre</a:t>
            </a:r>
            <a:endParaRPr lang="en-US"/>
          </a:p>
        </p:txBody>
      </p:sp>
      <p:sp>
        <p:nvSpPr>
          <p:cNvPr id="3" name="Espace réservé du pied de page 2">
            <a:extLst>
              <a:ext uri="{FF2B5EF4-FFF2-40B4-BE49-F238E27FC236}">
                <a16:creationId xmlns:a16="http://schemas.microsoft.com/office/drawing/2014/main" id="{EC0A205D-6057-7283-0DBB-3DAD76383F80}"/>
              </a:ext>
            </a:extLst>
          </p:cNvPr>
          <p:cNvSpPr>
            <a:spLocks noGrp="1"/>
          </p:cNvSpPr>
          <p:nvPr>
            <p:ph type="ftr" sz="quarter" idx="10"/>
          </p:nvPr>
        </p:nvSpPr>
        <p:spPr/>
        <p:txBody>
          <a:bodyPr/>
          <a:lstStyle/>
          <a:p>
            <a:r>
              <a:rPr lang="en-US"/>
              <a:t>2022 – Property of Neocase Software - Confidential C1</a:t>
            </a:r>
            <a:endParaRPr lang="en-US" dirty="0"/>
          </a:p>
        </p:txBody>
      </p:sp>
      <p:sp>
        <p:nvSpPr>
          <p:cNvPr id="4" name="Espace réservé du numéro de diapositive 3">
            <a:extLst>
              <a:ext uri="{FF2B5EF4-FFF2-40B4-BE49-F238E27FC236}">
                <a16:creationId xmlns:a16="http://schemas.microsoft.com/office/drawing/2014/main" id="{82BFB0F7-78FE-0392-CF92-53185B21C4A0}"/>
              </a:ext>
            </a:extLst>
          </p:cNvPr>
          <p:cNvSpPr>
            <a:spLocks noGrp="1"/>
          </p:cNvSpPr>
          <p:nvPr>
            <p:ph type="sldNum" sz="quarter" idx="11"/>
          </p:nvPr>
        </p:nvSpPr>
        <p:spPr/>
        <p:txBody>
          <a:body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45808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Text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0BB54B-E686-4EEA-A1FD-C449E21BC6D9}"/>
              </a:ext>
            </a:extLst>
          </p:cNvPr>
          <p:cNvSpPr>
            <a:spLocks noGrp="1"/>
          </p:cNvSpPr>
          <p:nvPr>
            <p:ph type="title"/>
          </p:nvPr>
        </p:nvSpPr>
        <p:spPr>
          <a:xfrm>
            <a:off x="550863" y="191064"/>
            <a:ext cx="10008000" cy="648000"/>
          </a:xfrm>
          <a:prstGeom prst="rect">
            <a:avLst/>
          </a:prstGeom>
        </p:spPr>
        <p:txBody>
          <a:bodyPr anchor="ctr"/>
          <a:lstStyle/>
          <a:p>
            <a:r>
              <a:rPr lang="fr-FR"/>
              <a:t>Modifiez le style du titre</a:t>
            </a:r>
            <a:endParaRPr lang="fr-FR" dirty="0"/>
          </a:p>
        </p:txBody>
      </p:sp>
      <p:sp>
        <p:nvSpPr>
          <p:cNvPr id="7" name="Footer Placeholder 15">
            <a:extLst>
              <a:ext uri="{FF2B5EF4-FFF2-40B4-BE49-F238E27FC236}">
                <a16:creationId xmlns:a16="http://schemas.microsoft.com/office/drawing/2014/main" id="{4DA0BAE3-7F56-48B2-9449-A8EC68474632}"/>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8" name="Slide Number Placeholder 16">
            <a:extLst>
              <a:ext uri="{FF2B5EF4-FFF2-40B4-BE49-F238E27FC236}">
                <a16:creationId xmlns:a16="http://schemas.microsoft.com/office/drawing/2014/main" id="{DA492C11-0317-43BA-AB5A-562AA6698986}"/>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964C04A1-A1CE-4FDD-BCB0-25FA2308498C}"/>
              </a:ext>
            </a:extLst>
          </p:cNvPr>
          <p:cNvSpPr>
            <a:spLocks noGrp="1"/>
          </p:cNvSpPr>
          <p:nvPr>
            <p:ph sz="quarter" idx="12"/>
          </p:nvPr>
        </p:nvSpPr>
        <p:spPr>
          <a:xfrm>
            <a:off x="550863" y="1421421"/>
            <a:ext cx="11087100" cy="4968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7818621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eocase_Outro">
    <p:spTree>
      <p:nvGrpSpPr>
        <p:cNvPr id="1" name=""/>
        <p:cNvGrpSpPr/>
        <p:nvPr/>
      </p:nvGrpSpPr>
      <p:grpSpPr>
        <a:xfrm>
          <a:off x="0" y="0"/>
          <a:ext cx="0" cy="0"/>
          <a:chOff x="0" y="0"/>
          <a:chExt cx="0" cy="0"/>
        </a:xfrm>
      </p:grpSpPr>
      <p:pic>
        <p:nvPicPr>
          <p:cNvPr id="56" name="Picture 55" descr="A picture containing swimming, snow, person, holding&#10;&#10;Description automatically generated">
            <a:extLst>
              <a:ext uri="{FF2B5EF4-FFF2-40B4-BE49-F238E27FC236}">
                <a16:creationId xmlns:a16="http://schemas.microsoft.com/office/drawing/2014/main" id="{350A59B1-E1E3-4A01-B2C5-505AEE8560B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7" name="Picture 56" descr="A picture containing dark, lit, sitting, computer&#10;&#10;Description automatically generated">
            <a:extLst>
              <a:ext uri="{FF2B5EF4-FFF2-40B4-BE49-F238E27FC236}">
                <a16:creationId xmlns:a16="http://schemas.microsoft.com/office/drawing/2014/main" id="{72EA6771-EC8E-488D-AFBA-9E1E863EF8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77" y="-316"/>
            <a:ext cx="12192000" cy="6858000"/>
          </a:xfrm>
          <a:prstGeom prst="rect">
            <a:avLst/>
          </a:prstGeom>
        </p:spPr>
      </p:pic>
      <p:sp>
        <p:nvSpPr>
          <p:cNvPr id="40" name="Title 1">
            <a:extLst>
              <a:ext uri="{FF2B5EF4-FFF2-40B4-BE49-F238E27FC236}">
                <a16:creationId xmlns:a16="http://schemas.microsoft.com/office/drawing/2014/main" id="{FB2522F5-9EE4-4CB1-90B9-EB8C8D3ACE9C}"/>
              </a:ext>
            </a:extLst>
          </p:cNvPr>
          <p:cNvSpPr txBox="1">
            <a:spLocks/>
          </p:cNvSpPr>
          <p:nvPr userDrawn="1"/>
        </p:nvSpPr>
        <p:spPr>
          <a:xfrm>
            <a:off x="1137694" y="5159189"/>
            <a:ext cx="3096000" cy="234357"/>
          </a:xfrm>
          <a:prstGeom prst="rect">
            <a:avLst/>
          </a:prstGeom>
        </p:spPr>
        <p:txBody>
          <a:bodyPr lIns="0" tIns="0" rIns="0" bIns="0" anchor="ctr" anchorCtr="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r>
              <a:rPr lang="en-US" sz="1400" b="0" spc="0" dirty="0">
                <a:solidFill>
                  <a:srgbClr val="FFFFFF"/>
                </a:solidFill>
                <a:latin typeface="Segoe UI" panose="020B0502040204020203" pitchFamily="34" charset="0"/>
                <a:ea typeface="Roboto Light" charset="0"/>
                <a:cs typeface="Roboto Light" charset="0"/>
              </a:rPr>
              <a:t> + 33 (0) 1 73 60 01 10</a:t>
            </a:r>
          </a:p>
        </p:txBody>
      </p:sp>
      <p:sp>
        <p:nvSpPr>
          <p:cNvPr id="41" name="Title 1">
            <a:extLst>
              <a:ext uri="{FF2B5EF4-FFF2-40B4-BE49-F238E27FC236}">
                <a16:creationId xmlns:a16="http://schemas.microsoft.com/office/drawing/2014/main" id="{379924C8-810E-4E21-8A93-A6E2F428A7A9}"/>
              </a:ext>
            </a:extLst>
          </p:cNvPr>
          <p:cNvSpPr txBox="1">
            <a:spLocks/>
          </p:cNvSpPr>
          <p:nvPr userDrawn="1"/>
        </p:nvSpPr>
        <p:spPr>
          <a:xfrm>
            <a:off x="1137694" y="5488114"/>
            <a:ext cx="3096000" cy="234357"/>
          </a:xfrm>
          <a:prstGeom prst="rect">
            <a:avLst/>
          </a:prstGeom>
        </p:spPr>
        <p:txBody>
          <a:bodyPr lIns="0" tIns="0" rIns="0" bIns="0" anchor="ctr" anchorCtr="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r>
              <a:rPr lang="en-US" sz="1400" b="0" spc="0" dirty="0">
                <a:solidFill>
                  <a:srgbClr val="FFFFFF"/>
                </a:solidFill>
                <a:latin typeface="Segoe UI" panose="020B0502040204020203" pitchFamily="34" charset="0"/>
                <a:ea typeface="Roboto Light" charset="0"/>
                <a:cs typeface="Roboto Light" charset="0"/>
              </a:rPr>
              <a:t>contact@neocasesoftware.com</a:t>
            </a:r>
          </a:p>
        </p:txBody>
      </p:sp>
      <p:pic>
        <p:nvPicPr>
          <p:cNvPr id="43" name="Graphic 42">
            <a:extLst>
              <a:ext uri="{FF2B5EF4-FFF2-40B4-BE49-F238E27FC236}">
                <a16:creationId xmlns:a16="http://schemas.microsoft.com/office/drawing/2014/main" id="{44483A0B-2B5E-46DB-912A-6C48DF3144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4622" y="5187071"/>
            <a:ext cx="178593" cy="178593"/>
          </a:xfrm>
          <a:prstGeom prst="rect">
            <a:avLst/>
          </a:prstGeom>
        </p:spPr>
      </p:pic>
      <p:pic>
        <p:nvPicPr>
          <p:cNvPr id="44" name="Graphic 43">
            <a:extLst>
              <a:ext uri="{FF2B5EF4-FFF2-40B4-BE49-F238E27FC236}">
                <a16:creationId xmlns:a16="http://schemas.microsoft.com/office/drawing/2014/main" id="{3BB691F0-69C7-44EF-80A0-1D1AC2254E6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4622" y="5515996"/>
            <a:ext cx="178593" cy="178593"/>
          </a:xfrm>
          <a:prstGeom prst="rect">
            <a:avLst/>
          </a:prstGeom>
        </p:spPr>
      </p:pic>
      <p:sp>
        <p:nvSpPr>
          <p:cNvPr id="45" name="Title 1">
            <a:extLst>
              <a:ext uri="{FF2B5EF4-FFF2-40B4-BE49-F238E27FC236}">
                <a16:creationId xmlns:a16="http://schemas.microsoft.com/office/drawing/2014/main" id="{459E752B-39B7-427C-B6BE-1876AE2CBB97}"/>
              </a:ext>
            </a:extLst>
          </p:cNvPr>
          <p:cNvSpPr txBox="1">
            <a:spLocks/>
          </p:cNvSpPr>
          <p:nvPr userDrawn="1"/>
        </p:nvSpPr>
        <p:spPr>
          <a:xfrm>
            <a:off x="1137694" y="5824612"/>
            <a:ext cx="3600000" cy="468000"/>
          </a:xfrm>
          <a:prstGeom prst="rect">
            <a:avLst/>
          </a:prstGeom>
        </p:spPr>
        <p:txBody>
          <a:bodyPr lIns="0" tIns="0" rIns="0" bIns="0" anchor="ctr" anchorCtr="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pPr>
              <a:lnSpc>
                <a:spcPct val="100000"/>
              </a:lnSpc>
            </a:pPr>
            <a:r>
              <a:rPr lang="fr-FR" sz="1400" b="0" spc="0" dirty="0">
                <a:solidFill>
                  <a:srgbClr val="FFFFFF"/>
                </a:solidFill>
                <a:latin typeface="Segoe UI" panose="020B0502040204020203" pitchFamily="34" charset="0"/>
                <a:ea typeface="Roboto Light" charset="0"/>
                <a:cs typeface="Roboto Light" charset="0"/>
              </a:rPr>
              <a:t>91 Boulevard National, </a:t>
            </a:r>
            <a:br>
              <a:rPr lang="fr-FR" sz="1400" b="0" spc="0" dirty="0">
                <a:solidFill>
                  <a:srgbClr val="FFFFFF"/>
                </a:solidFill>
                <a:latin typeface="Segoe UI" panose="020B0502040204020203" pitchFamily="34" charset="0"/>
                <a:ea typeface="Roboto Light" charset="0"/>
                <a:cs typeface="Roboto Light" charset="0"/>
              </a:rPr>
            </a:br>
            <a:r>
              <a:rPr lang="fr-FR" sz="1400" b="0" spc="0" dirty="0">
                <a:solidFill>
                  <a:srgbClr val="FFFFFF"/>
                </a:solidFill>
                <a:latin typeface="Segoe UI" panose="020B0502040204020203" pitchFamily="34" charset="0"/>
                <a:ea typeface="Roboto Light" charset="0"/>
                <a:cs typeface="Roboto Light" charset="0"/>
              </a:rPr>
              <a:t>92250 La Garenne-Colombes, France</a:t>
            </a:r>
            <a:endParaRPr lang="en-US" sz="1400" b="0" spc="0" dirty="0">
              <a:solidFill>
                <a:srgbClr val="FFFFFF"/>
              </a:solidFill>
              <a:latin typeface="Segoe UI" panose="020B0502040204020203" pitchFamily="34" charset="0"/>
              <a:ea typeface="Roboto Light" charset="0"/>
              <a:cs typeface="Roboto Light" charset="0"/>
            </a:endParaRPr>
          </a:p>
        </p:txBody>
      </p:sp>
      <p:pic>
        <p:nvPicPr>
          <p:cNvPr id="46" name="Graphic 45">
            <a:extLst>
              <a:ext uri="{FF2B5EF4-FFF2-40B4-BE49-F238E27FC236}">
                <a16:creationId xmlns:a16="http://schemas.microsoft.com/office/drawing/2014/main" id="{D67959FC-C370-43FA-8855-342620BA8ED9}"/>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4621" y="5959783"/>
            <a:ext cx="197659" cy="197659"/>
          </a:xfrm>
          <a:prstGeom prst="rect">
            <a:avLst/>
          </a:prstGeom>
        </p:spPr>
      </p:pic>
      <p:pic>
        <p:nvPicPr>
          <p:cNvPr id="47" name="Picture 46">
            <a:extLst>
              <a:ext uri="{FF2B5EF4-FFF2-40B4-BE49-F238E27FC236}">
                <a16:creationId xmlns:a16="http://schemas.microsoft.com/office/drawing/2014/main" id="{DD17DB59-5F56-43DE-A638-488B891942D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71500" y="561773"/>
            <a:ext cx="4829175" cy="482918"/>
          </a:xfrm>
          <a:prstGeom prst="rect">
            <a:avLst/>
          </a:prstGeom>
        </p:spPr>
      </p:pic>
      <p:sp>
        <p:nvSpPr>
          <p:cNvPr id="48" name="Title 2">
            <a:extLst>
              <a:ext uri="{FF2B5EF4-FFF2-40B4-BE49-F238E27FC236}">
                <a16:creationId xmlns:a16="http://schemas.microsoft.com/office/drawing/2014/main" id="{9BE85137-E1B6-4EEF-B9C9-EFED6DCA739C}"/>
              </a:ext>
            </a:extLst>
          </p:cNvPr>
          <p:cNvSpPr txBox="1">
            <a:spLocks/>
          </p:cNvSpPr>
          <p:nvPr userDrawn="1"/>
        </p:nvSpPr>
        <p:spPr>
          <a:xfrm>
            <a:off x="774621" y="4575852"/>
            <a:ext cx="1260000" cy="432000"/>
          </a:xfrm>
          <a:prstGeom prst="rect">
            <a:avLst/>
          </a:prstGeom>
          <a:effectLst/>
        </p:spPr>
        <p:txBody>
          <a:bodyPr vert="horz" lIns="72000" tIns="72000" rIns="72000" bIns="72000" rtlCol="0" anchor="t" anchorCtr="0">
            <a:noAutofit/>
          </a:bodyPr>
          <a:lstStyle>
            <a:lvl1pPr algn="l" defTabSz="914318" rtl="0" eaLnBrk="1" latinLnBrk="0" hangingPunct="1">
              <a:lnSpc>
                <a:spcPct val="80000"/>
              </a:lnSpc>
              <a:spcBef>
                <a:spcPct val="0"/>
              </a:spcBef>
              <a:buNone/>
              <a:defRPr sz="8800" b="1" i="0" kern="1200" spc="-151" baseline="0">
                <a:solidFill>
                  <a:srgbClr val="FFFFFF"/>
                </a:solidFill>
                <a:latin typeface="+mj-lt"/>
                <a:ea typeface="Montserrat SemiBold" charset="0"/>
                <a:cs typeface="Montserrat SemiBold" charset="0"/>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r>
              <a:rPr lang="en-US" sz="2000" dirty="0"/>
              <a:t>EMEA</a:t>
            </a:r>
          </a:p>
        </p:txBody>
      </p:sp>
      <p:sp>
        <p:nvSpPr>
          <p:cNvPr id="49" name="Title 2">
            <a:extLst>
              <a:ext uri="{FF2B5EF4-FFF2-40B4-BE49-F238E27FC236}">
                <a16:creationId xmlns:a16="http://schemas.microsoft.com/office/drawing/2014/main" id="{6F6BE1BF-DDF0-406E-8FD7-6CBB220ACC8F}"/>
              </a:ext>
            </a:extLst>
          </p:cNvPr>
          <p:cNvSpPr txBox="1">
            <a:spLocks/>
          </p:cNvSpPr>
          <p:nvPr userDrawn="1"/>
        </p:nvSpPr>
        <p:spPr>
          <a:xfrm>
            <a:off x="5798300" y="4575852"/>
            <a:ext cx="1260000" cy="432000"/>
          </a:xfrm>
          <a:prstGeom prst="rect">
            <a:avLst/>
          </a:prstGeom>
          <a:effectLst/>
        </p:spPr>
        <p:txBody>
          <a:bodyPr vert="horz" lIns="72000" tIns="72000" rIns="72000" bIns="72000" rtlCol="0" anchor="ctr" anchorCtr="0">
            <a:noAutofit/>
          </a:bodyPr>
          <a:lstStyle>
            <a:lvl1pPr algn="l" defTabSz="914318" rtl="0" eaLnBrk="1" latinLnBrk="0" hangingPunct="1">
              <a:lnSpc>
                <a:spcPct val="80000"/>
              </a:lnSpc>
              <a:spcBef>
                <a:spcPct val="0"/>
              </a:spcBef>
              <a:buNone/>
              <a:defRPr sz="8800" b="1" i="0" kern="1200" spc="-151" baseline="0">
                <a:solidFill>
                  <a:srgbClr val="FFFFFF"/>
                </a:solidFill>
                <a:latin typeface="+mj-lt"/>
                <a:ea typeface="Montserrat SemiBold" charset="0"/>
                <a:cs typeface="Montserrat SemiBold" charset="0"/>
              </a:defRPr>
            </a:lvl1pPr>
          </a:lstStyle>
          <a:p>
            <a:pPr>
              <a:lnSpc>
                <a:spcPct val="100000"/>
              </a:lnSpc>
            </a:pPr>
            <a:r>
              <a:rPr lang="en-US" sz="2000" dirty="0"/>
              <a:t>NORAM</a:t>
            </a:r>
          </a:p>
        </p:txBody>
      </p:sp>
      <p:sp>
        <p:nvSpPr>
          <p:cNvPr id="50" name="Title 1">
            <a:extLst>
              <a:ext uri="{FF2B5EF4-FFF2-40B4-BE49-F238E27FC236}">
                <a16:creationId xmlns:a16="http://schemas.microsoft.com/office/drawing/2014/main" id="{E2B704FD-6D2B-40EC-B194-3427EF6C6C61}"/>
              </a:ext>
            </a:extLst>
          </p:cNvPr>
          <p:cNvSpPr txBox="1">
            <a:spLocks/>
          </p:cNvSpPr>
          <p:nvPr userDrawn="1"/>
        </p:nvSpPr>
        <p:spPr>
          <a:xfrm>
            <a:off x="6202321" y="5159189"/>
            <a:ext cx="3096000" cy="234357"/>
          </a:xfrm>
          <a:prstGeom prst="rect">
            <a:avLst/>
          </a:prstGeom>
        </p:spPr>
        <p:txBody>
          <a:bodyPr lIns="0" tIns="0" rIns="0" bIns="0" anchor="ctr" anchorCtr="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r>
              <a:rPr lang="en-US" sz="1400" b="0" spc="0" dirty="0">
                <a:solidFill>
                  <a:srgbClr val="FFFFFF"/>
                </a:solidFill>
                <a:latin typeface="Segoe UI" panose="020B0502040204020203" pitchFamily="34" charset="0"/>
                <a:ea typeface="Roboto Light" charset="0"/>
                <a:cs typeface="Roboto Light" charset="0"/>
              </a:rPr>
              <a:t> + 1 877-383-0400</a:t>
            </a:r>
          </a:p>
        </p:txBody>
      </p:sp>
      <p:sp>
        <p:nvSpPr>
          <p:cNvPr id="51" name="Title 1">
            <a:extLst>
              <a:ext uri="{FF2B5EF4-FFF2-40B4-BE49-F238E27FC236}">
                <a16:creationId xmlns:a16="http://schemas.microsoft.com/office/drawing/2014/main" id="{485A599F-3209-4168-9D53-A201EAC12A46}"/>
              </a:ext>
            </a:extLst>
          </p:cNvPr>
          <p:cNvSpPr txBox="1">
            <a:spLocks/>
          </p:cNvSpPr>
          <p:nvPr userDrawn="1"/>
        </p:nvSpPr>
        <p:spPr>
          <a:xfrm>
            <a:off x="6202321" y="5488114"/>
            <a:ext cx="3096000" cy="234357"/>
          </a:xfrm>
          <a:prstGeom prst="rect">
            <a:avLst/>
          </a:prstGeom>
        </p:spPr>
        <p:txBody>
          <a:bodyPr lIns="0" tIns="0" rIns="0" bIns="0" anchor="ctr" anchorCtr="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r>
              <a:rPr lang="en-US" sz="1400" b="0" spc="0" dirty="0">
                <a:solidFill>
                  <a:srgbClr val="FFFFFF"/>
                </a:solidFill>
                <a:latin typeface="Segoe UI" panose="020B0502040204020203" pitchFamily="34" charset="0"/>
                <a:ea typeface="Roboto Light" charset="0"/>
                <a:cs typeface="Roboto Light" charset="0"/>
              </a:rPr>
              <a:t>contact@neocasesoftware.com</a:t>
            </a:r>
          </a:p>
        </p:txBody>
      </p:sp>
      <p:sp>
        <p:nvSpPr>
          <p:cNvPr id="52" name="Title 1">
            <a:extLst>
              <a:ext uri="{FF2B5EF4-FFF2-40B4-BE49-F238E27FC236}">
                <a16:creationId xmlns:a16="http://schemas.microsoft.com/office/drawing/2014/main" id="{52E7B1F3-A57B-4ECA-ADF8-B6A00AC412B9}"/>
              </a:ext>
            </a:extLst>
          </p:cNvPr>
          <p:cNvSpPr txBox="1">
            <a:spLocks/>
          </p:cNvSpPr>
          <p:nvPr userDrawn="1"/>
        </p:nvSpPr>
        <p:spPr>
          <a:xfrm>
            <a:off x="6202321" y="5824612"/>
            <a:ext cx="3600000" cy="468000"/>
          </a:xfrm>
          <a:prstGeom prst="rect">
            <a:avLst/>
          </a:prstGeom>
        </p:spPr>
        <p:txBody>
          <a:bodyPr lIns="0" tIns="0" rIns="0" bIns="0" anchor="ctr" anchorCtr="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pPr>
              <a:lnSpc>
                <a:spcPct val="100000"/>
              </a:lnSpc>
            </a:pPr>
            <a:r>
              <a:rPr lang="en-US" sz="1400" b="0" spc="0" dirty="0">
                <a:solidFill>
                  <a:srgbClr val="FFFFFF"/>
                </a:solidFill>
                <a:latin typeface="Segoe UI" panose="020B0502040204020203" pitchFamily="34" charset="0"/>
                <a:ea typeface="Roboto Light" charset="0"/>
                <a:cs typeface="Roboto Light" charset="0"/>
              </a:rPr>
              <a:t>275 Grove St,</a:t>
            </a:r>
          </a:p>
          <a:p>
            <a:pPr>
              <a:lnSpc>
                <a:spcPct val="100000"/>
              </a:lnSpc>
            </a:pPr>
            <a:r>
              <a:rPr lang="en-US" sz="1400" b="0" spc="0" dirty="0">
                <a:solidFill>
                  <a:srgbClr val="FFFFFF"/>
                </a:solidFill>
                <a:latin typeface="Segoe UI" panose="020B0502040204020203" pitchFamily="34" charset="0"/>
                <a:ea typeface="Roboto Light" charset="0"/>
                <a:cs typeface="Roboto Light" charset="0"/>
              </a:rPr>
              <a:t>Auburndale, MA 02466, US</a:t>
            </a:r>
          </a:p>
        </p:txBody>
      </p:sp>
      <p:pic>
        <p:nvPicPr>
          <p:cNvPr id="53" name="Graphic 52">
            <a:extLst>
              <a:ext uri="{FF2B5EF4-FFF2-40B4-BE49-F238E27FC236}">
                <a16:creationId xmlns:a16="http://schemas.microsoft.com/office/drawing/2014/main" id="{C5AAB366-1E48-43BB-A182-59640B0166D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49906" y="5187071"/>
            <a:ext cx="178593" cy="178593"/>
          </a:xfrm>
          <a:prstGeom prst="rect">
            <a:avLst/>
          </a:prstGeom>
        </p:spPr>
      </p:pic>
      <p:pic>
        <p:nvPicPr>
          <p:cNvPr id="54" name="Graphic 53">
            <a:extLst>
              <a:ext uri="{FF2B5EF4-FFF2-40B4-BE49-F238E27FC236}">
                <a16:creationId xmlns:a16="http://schemas.microsoft.com/office/drawing/2014/main" id="{F9A88A52-67B1-4AC0-96D6-9FDAD7DD8DA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49906" y="5515996"/>
            <a:ext cx="178593" cy="178593"/>
          </a:xfrm>
          <a:prstGeom prst="rect">
            <a:avLst/>
          </a:prstGeom>
        </p:spPr>
      </p:pic>
      <p:pic>
        <p:nvPicPr>
          <p:cNvPr id="55" name="Graphic 54">
            <a:extLst>
              <a:ext uri="{FF2B5EF4-FFF2-40B4-BE49-F238E27FC236}">
                <a16:creationId xmlns:a16="http://schemas.microsoft.com/office/drawing/2014/main" id="{0B00DF1D-CDB9-49B4-95AC-F4BD95E0F69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49905" y="5959783"/>
            <a:ext cx="197659" cy="197659"/>
          </a:xfrm>
          <a:prstGeom prst="rect">
            <a:avLst/>
          </a:prstGeom>
        </p:spPr>
      </p:pic>
      <p:sp>
        <p:nvSpPr>
          <p:cNvPr id="58" name="Text Placeholder 5">
            <a:extLst>
              <a:ext uri="{FF2B5EF4-FFF2-40B4-BE49-F238E27FC236}">
                <a16:creationId xmlns:a16="http://schemas.microsoft.com/office/drawing/2014/main" id="{5E093816-B097-44E7-A25F-C21D7A491D5E}"/>
              </a:ext>
            </a:extLst>
          </p:cNvPr>
          <p:cNvSpPr>
            <a:spLocks noGrp="1"/>
          </p:cNvSpPr>
          <p:nvPr>
            <p:ph type="body" sz="quarter" idx="10" hasCustomPrompt="1"/>
          </p:nvPr>
        </p:nvSpPr>
        <p:spPr>
          <a:xfrm>
            <a:off x="571500" y="1669550"/>
            <a:ext cx="10476000" cy="2232658"/>
          </a:xfrm>
          <a:prstGeom prst="rect">
            <a:avLst/>
          </a:prstGeom>
        </p:spPr>
        <p:txBody>
          <a:bodyPr>
            <a:normAutofit/>
          </a:bodyPr>
          <a:lstStyle>
            <a:lvl1pPr marL="0" indent="0">
              <a:spcBef>
                <a:spcPts val="0"/>
              </a:spcBef>
              <a:buNone/>
              <a:defRPr sz="9600">
                <a:solidFill>
                  <a:schemeClr val="bg2"/>
                </a:solidFill>
                <a:latin typeface="+mj-lt"/>
              </a:defRPr>
            </a:lvl1pPr>
          </a:lstStyle>
          <a:p>
            <a:pPr lvl="0"/>
            <a:r>
              <a:rPr lang="en-US" dirty="0"/>
              <a:t>Thank you!</a:t>
            </a:r>
            <a:endParaRPr lang="fr-FR" dirty="0"/>
          </a:p>
        </p:txBody>
      </p:sp>
    </p:spTree>
    <p:extLst>
      <p:ext uri="{BB962C8B-B14F-4D97-AF65-F5344CB8AC3E}">
        <p14:creationId xmlns:p14="http://schemas.microsoft.com/office/powerpoint/2010/main" val="376864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6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anim calcmode="lin" valueType="num">
                                      <p:cBhvr>
                                        <p:cTn id="18" dur="500" fill="hold"/>
                                        <p:tgtEl>
                                          <p:spTgt spid="45"/>
                                        </p:tgtEl>
                                        <p:attrNameLst>
                                          <p:attrName>ppt_x</p:attrName>
                                        </p:attrNameLst>
                                      </p:cBhvr>
                                      <p:tavLst>
                                        <p:tav tm="0">
                                          <p:val>
                                            <p:strVal val="#ppt_x"/>
                                          </p:val>
                                        </p:tav>
                                        <p:tav tm="100000">
                                          <p:val>
                                            <p:strVal val="#ppt_x"/>
                                          </p:val>
                                        </p:tav>
                                      </p:tavLst>
                                    </p:anim>
                                    <p:anim calcmode="lin" valueType="num">
                                      <p:cBhvr>
                                        <p:cTn id="19" dur="500" fill="hold"/>
                                        <p:tgtEl>
                                          <p:spTgt spid="45"/>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2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6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10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anim calcmode="lin" valueType="num">
                                      <p:cBhvr>
                                        <p:cTn id="32" dur="500" fill="hold"/>
                                        <p:tgtEl>
                                          <p:spTgt spid="50"/>
                                        </p:tgtEl>
                                        <p:attrNameLst>
                                          <p:attrName>ppt_x</p:attrName>
                                        </p:attrNameLst>
                                      </p:cBhvr>
                                      <p:tavLst>
                                        <p:tav tm="0">
                                          <p:val>
                                            <p:strVal val="#ppt_x"/>
                                          </p:val>
                                        </p:tav>
                                        <p:tav tm="100000">
                                          <p:val>
                                            <p:strVal val="#ppt_x"/>
                                          </p:val>
                                        </p:tav>
                                      </p:tavLst>
                                    </p:anim>
                                    <p:anim calcmode="lin" valueType="num">
                                      <p:cBhvr>
                                        <p:cTn id="33" dur="500" fill="hold"/>
                                        <p:tgtEl>
                                          <p:spTgt spid="5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anim calcmode="lin" valueType="num">
                                      <p:cBhvr>
                                        <p:cTn id="37" dur="500" fill="hold"/>
                                        <p:tgtEl>
                                          <p:spTgt spid="51"/>
                                        </p:tgtEl>
                                        <p:attrNameLst>
                                          <p:attrName>ppt_x</p:attrName>
                                        </p:attrNameLst>
                                      </p:cBhvr>
                                      <p:tavLst>
                                        <p:tav tm="0">
                                          <p:val>
                                            <p:strVal val="#ppt_x"/>
                                          </p:val>
                                        </p:tav>
                                        <p:tav tm="100000">
                                          <p:val>
                                            <p:strVal val="#ppt_x"/>
                                          </p:val>
                                        </p:tav>
                                      </p:tavLst>
                                    </p:anim>
                                    <p:anim calcmode="lin" valueType="num">
                                      <p:cBhvr>
                                        <p:cTn id="38" dur="500" fill="hold"/>
                                        <p:tgtEl>
                                          <p:spTgt spid="5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6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anim calcmode="lin" valueType="num">
                                      <p:cBhvr>
                                        <p:cTn id="42" dur="500" fill="hold"/>
                                        <p:tgtEl>
                                          <p:spTgt spid="52"/>
                                        </p:tgtEl>
                                        <p:attrNameLst>
                                          <p:attrName>ppt_x</p:attrName>
                                        </p:attrNameLst>
                                      </p:cBhvr>
                                      <p:tavLst>
                                        <p:tav tm="0">
                                          <p:val>
                                            <p:strVal val="#ppt_x"/>
                                          </p:val>
                                        </p:tav>
                                        <p:tav tm="100000">
                                          <p:val>
                                            <p:strVal val="#ppt_x"/>
                                          </p:val>
                                        </p:tav>
                                      </p:tavLst>
                                    </p:anim>
                                    <p:anim calcmode="lin" valueType="num">
                                      <p:cBhvr>
                                        <p:cTn id="43" dur="500" fill="hold"/>
                                        <p:tgtEl>
                                          <p:spTgt spid="52"/>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20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60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nodeType="withEffect">
                                  <p:stCondLst>
                                    <p:cond delay="100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50" grpId="0"/>
      <p:bldP spid="51" grpId="0"/>
      <p:bldP spid="52"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E120B-D886-AF85-340C-C046B444C65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40B8E43A-B4C1-1727-E27A-752775454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B180A7E2-67C6-0B2A-41E4-93E1BCB9D910}"/>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5" name="Espace réservé du pied de page 4">
            <a:extLst>
              <a:ext uri="{FF2B5EF4-FFF2-40B4-BE49-F238E27FC236}">
                <a16:creationId xmlns:a16="http://schemas.microsoft.com/office/drawing/2014/main" id="{01497604-DECE-FB0E-B7A6-EAE0633FA1E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97167D3B-C93D-86E7-E802-6A0655B41292}"/>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223515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97A46-BDD9-66D1-D930-8CFD172AD7EB}"/>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E119E12-B2E7-F3FB-D16A-063A27E4F37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606B4AE-2B38-2637-E571-D437EC4605C5}"/>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5" name="Espace réservé du pied de page 4">
            <a:extLst>
              <a:ext uri="{FF2B5EF4-FFF2-40B4-BE49-F238E27FC236}">
                <a16:creationId xmlns:a16="http://schemas.microsoft.com/office/drawing/2014/main" id="{77EBEFC2-1EAE-8657-3F6A-E6316E43A2A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8F15412-6676-508E-C1A7-C6B7937812F2}"/>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3505354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5C83A7-3937-671D-7C2B-804FD72472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0F44A5BC-2A28-C42A-FE60-1DA14C9E2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E1EB79C-AC73-6C80-56F8-C986D2E8F56F}"/>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5" name="Espace réservé du pied de page 4">
            <a:extLst>
              <a:ext uri="{FF2B5EF4-FFF2-40B4-BE49-F238E27FC236}">
                <a16:creationId xmlns:a16="http://schemas.microsoft.com/office/drawing/2014/main" id="{618E29F1-A97F-BDD2-776D-DF26BF0CD3A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238BEDFC-F04C-FA2B-5F3D-E51588FCF19D}"/>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1145775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5DED7-4CCC-159B-58AA-752F1FFB47D6}"/>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BB12385-834B-54E8-4E3F-AB385CFC502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5D08D7CB-E64E-2EEF-C370-9D712699421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5AF6AAFD-9A48-02A3-F257-7DAB1BCEB902}"/>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6" name="Espace réservé du pied de page 5">
            <a:extLst>
              <a:ext uri="{FF2B5EF4-FFF2-40B4-BE49-F238E27FC236}">
                <a16:creationId xmlns:a16="http://schemas.microsoft.com/office/drawing/2014/main" id="{5D2E017B-F564-32DD-5190-5D3D46EEFBE6}"/>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507C7778-8718-CBC4-7015-59CAD202426C}"/>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1915195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85222-3BF5-856A-55A3-B6869E10D6F5}"/>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9B25DC6-BDFA-DAC8-095E-DA1444CB6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88F4613-2396-A353-5725-20329E7144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D32F7395-920F-D1D6-BECE-4AA7B716E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6B3EE13-09EB-FBFA-BC6F-45060820CF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965EBA2E-1C5A-B8C6-32C9-15CCFAAD529A}"/>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8" name="Espace réservé du pied de page 7">
            <a:extLst>
              <a:ext uri="{FF2B5EF4-FFF2-40B4-BE49-F238E27FC236}">
                <a16:creationId xmlns:a16="http://schemas.microsoft.com/office/drawing/2014/main" id="{B6F9EA7F-EBFE-C7B0-94EE-964932826BF6}"/>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90CE7B60-9129-33EE-6F09-D8DCA1AE694F}"/>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38222610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67F2A-E3C7-EFF3-423D-B0FC66C89BA4}"/>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8E454EB5-264C-C112-3B5F-C69503B77E01}"/>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4" name="Espace réservé du pied de page 3">
            <a:extLst>
              <a:ext uri="{FF2B5EF4-FFF2-40B4-BE49-F238E27FC236}">
                <a16:creationId xmlns:a16="http://schemas.microsoft.com/office/drawing/2014/main" id="{208BF49C-BA72-AF20-38D3-C77187FF49B2}"/>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42AA6963-E832-B9FC-3A77-EEB984996217}"/>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3202979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6D44A4A-B050-6A95-950E-417BDA08C951}"/>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3" name="Espace réservé du pied de page 2">
            <a:extLst>
              <a:ext uri="{FF2B5EF4-FFF2-40B4-BE49-F238E27FC236}">
                <a16:creationId xmlns:a16="http://schemas.microsoft.com/office/drawing/2014/main" id="{8A366F85-0487-11EC-4437-63CE692E687D}"/>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06E44C35-901D-DD08-5D97-CC43DDA92874}"/>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2474745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E5B5C-6363-98A8-8D08-FAF5EFD5CE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FBD4FB86-33A9-32C5-B42B-905CAF9BE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A2ECEC25-CD03-F5BF-7D4A-A965DE94F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5BB9FB-A85E-AFC2-2479-A96C95F3D025}"/>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6" name="Espace réservé du pied de page 5">
            <a:extLst>
              <a:ext uri="{FF2B5EF4-FFF2-40B4-BE49-F238E27FC236}">
                <a16:creationId xmlns:a16="http://schemas.microsoft.com/office/drawing/2014/main" id="{4B187FB3-F21D-FC40-A87E-9FFECB4CF24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5901BD39-77C7-96BC-15FF-935C9A25A928}"/>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1697387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11A64-27C2-8C4E-0D2D-D368872EF7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BCC61B04-57F2-71D5-093C-12B04E60F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498F7E37-5609-CAD7-2B0E-BB270F16A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384C4C-4928-86C4-2D50-CE9DE7515633}"/>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6" name="Espace réservé du pied de page 5">
            <a:extLst>
              <a:ext uri="{FF2B5EF4-FFF2-40B4-BE49-F238E27FC236}">
                <a16:creationId xmlns:a16="http://schemas.microsoft.com/office/drawing/2014/main" id="{50C0D6E6-D052-6FE9-2ABF-E060AE03DDAF}"/>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EB6591D4-28F5-BC95-E1F0-5E02AE2809B6}"/>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77117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Text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6E06AA-6B59-48D7-85C8-983AA9DEE7ED}"/>
              </a:ext>
            </a:extLst>
          </p:cNvPr>
          <p:cNvSpPr>
            <a:spLocks noGrp="1"/>
          </p:cNvSpPr>
          <p:nvPr>
            <p:ph type="title"/>
          </p:nvPr>
        </p:nvSpPr>
        <p:spPr>
          <a:xfrm>
            <a:off x="550863" y="191064"/>
            <a:ext cx="10008000" cy="648000"/>
          </a:xfrm>
          <a:prstGeom prst="rect">
            <a:avLst/>
          </a:prstGeom>
        </p:spPr>
        <p:txBody>
          <a:bodyPr anchor="ctr"/>
          <a:lstStyle/>
          <a:p>
            <a:r>
              <a:rPr lang="fr-FR"/>
              <a:t>Modifiez le style du titre</a:t>
            </a:r>
            <a:endParaRPr lang="fr-FR" dirty="0"/>
          </a:p>
        </p:txBody>
      </p:sp>
      <p:sp>
        <p:nvSpPr>
          <p:cNvPr id="6" name="Footer Placeholder 15">
            <a:extLst>
              <a:ext uri="{FF2B5EF4-FFF2-40B4-BE49-F238E27FC236}">
                <a16:creationId xmlns:a16="http://schemas.microsoft.com/office/drawing/2014/main" id="{1B64E969-D2B8-4924-BE20-EA65DE5DE01C}"/>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7" name="Slide Number Placeholder 16">
            <a:extLst>
              <a:ext uri="{FF2B5EF4-FFF2-40B4-BE49-F238E27FC236}">
                <a16:creationId xmlns:a16="http://schemas.microsoft.com/office/drawing/2014/main" id="{E768B958-5902-4B7F-8953-2904512EA34E}"/>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2D5DC5F4-74E6-48A8-821D-F66AE328E482}"/>
              </a:ext>
            </a:extLst>
          </p:cNvPr>
          <p:cNvSpPr>
            <a:spLocks noGrp="1"/>
          </p:cNvSpPr>
          <p:nvPr>
            <p:ph sz="quarter" idx="12"/>
          </p:nvPr>
        </p:nvSpPr>
        <p:spPr>
          <a:xfrm>
            <a:off x="550863" y="1421421"/>
            <a:ext cx="11087100" cy="4968000"/>
          </a:xfrm>
          <a:prstGeom prst="rect">
            <a:avLst/>
          </a:prstGeom>
        </p:spPr>
        <p:txBody>
          <a:bodyPr/>
          <a:lstStyle>
            <a:lvl1pPr marL="0" indent="0">
              <a:buClr>
                <a:schemeClr val="accent1"/>
              </a:buClr>
              <a:buNone/>
              <a:defRPr>
                <a:solidFill>
                  <a:schemeClr val="accent1"/>
                </a:solidFill>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681847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33555F-C92C-8014-2C5B-D4F59BE4EC5A}"/>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5C17A5CF-1535-6325-4900-05E89400B1D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BF669D1-3F07-F202-0E6E-9B5778813BA1}"/>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5" name="Espace réservé du pied de page 4">
            <a:extLst>
              <a:ext uri="{FF2B5EF4-FFF2-40B4-BE49-F238E27FC236}">
                <a16:creationId xmlns:a16="http://schemas.microsoft.com/office/drawing/2014/main" id="{FC608FB0-84C0-6220-5F35-2E1F6A1F8A6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618F4DE-50DB-B07B-EA6F-7669978AD0E8}"/>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2974593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C288BF-0F50-571D-10C4-BFEECC681689}"/>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BE35F656-33B7-8844-0820-EF52D12B90F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9F58E7B-D501-A88B-ACBD-DB3984F22981}"/>
              </a:ext>
            </a:extLst>
          </p:cNvPr>
          <p:cNvSpPr>
            <a:spLocks noGrp="1"/>
          </p:cNvSpPr>
          <p:nvPr>
            <p:ph type="dt" sz="half" idx="10"/>
          </p:nvPr>
        </p:nvSpPr>
        <p:spPr/>
        <p:txBody>
          <a:bodyPr/>
          <a:lstStyle/>
          <a:p>
            <a:fld id="{96584E1A-C04E-4C44-AE8A-E31354E8F4D8}" type="datetimeFigureOut">
              <a:rPr lang="en-US" smtClean="0"/>
              <a:t>12/14/2023</a:t>
            </a:fld>
            <a:endParaRPr lang="en-US"/>
          </a:p>
        </p:txBody>
      </p:sp>
      <p:sp>
        <p:nvSpPr>
          <p:cNvPr id="5" name="Espace réservé du pied de page 4">
            <a:extLst>
              <a:ext uri="{FF2B5EF4-FFF2-40B4-BE49-F238E27FC236}">
                <a16:creationId xmlns:a16="http://schemas.microsoft.com/office/drawing/2014/main" id="{A4AA7D05-A1C0-F9BA-81B7-EC3A97E0FD5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5ACBE395-3E6E-30B4-2369-CD3653960343}"/>
              </a:ext>
            </a:extLst>
          </p:cNvPr>
          <p:cNvSpPr>
            <a:spLocks noGrp="1"/>
          </p:cNvSpPr>
          <p:nvPr>
            <p:ph type="sldNum" sz="quarter" idx="12"/>
          </p:nvPr>
        </p:nvSpPr>
        <p:spPr/>
        <p:txBody>
          <a:bodyPr/>
          <a:lstStyle/>
          <a:p>
            <a:fld id="{15BF5A08-92CB-4219-B277-792B61ACD7FD}" type="slidenum">
              <a:rPr lang="en-US" smtClean="0"/>
              <a:t>‹N°›</a:t>
            </a:fld>
            <a:endParaRPr lang="en-US"/>
          </a:p>
        </p:txBody>
      </p:sp>
    </p:spTree>
    <p:extLst>
      <p:ext uri="{BB962C8B-B14F-4D97-AF65-F5344CB8AC3E}">
        <p14:creationId xmlns:p14="http://schemas.microsoft.com/office/powerpoint/2010/main" val="2272516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 Use Case Cover Blue">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B0617311-B06C-42CA-8AA4-2122D6DCF4FF}"/>
              </a:ext>
            </a:extLst>
          </p:cNvPr>
          <p:cNvSpPr/>
          <p:nvPr userDrawn="1"/>
        </p:nvSpPr>
        <p:spPr>
          <a:xfrm>
            <a:off x="0" y="-4175"/>
            <a:ext cx="3913963" cy="6864350"/>
          </a:xfrm>
          <a:custGeom>
            <a:avLst/>
            <a:gdLst>
              <a:gd name="connsiteX0" fmla="*/ 0 w 3253563"/>
              <a:gd name="connsiteY0" fmla="*/ 0 h 6858000"/>
              <a:gd name="connsiteX1" fmla="*/ 3253563 w 3253563"/>
              <a:gd name="connsiteY1" fmla="*/ 0 h 6858000"/>
              <a:gd name="connsiteX2" fmla="*/ 3253563 w 3253563"/>
              <a:gd name="connsiteY2" fmla="*/ 6858000 h 6858000"/>
              <a:gd name="connsiteX3" fmla="*/ 0 w 3253563"/>
              <a:gd name="connsiteY3" fmla="*/ 6858000 h 6858000"/>
              <a:gd name="connsiteX4" fmla="*/ 0 w 3253563"/>
              <a:gd name="connsiteY4" fmla="*/ 0 h 6858000"/>
              <a:gd name="connsiteX0" fmla="*/ 0 w 3913963"/>
              <a:gd name="connsiteY0" fmla="*/ 0 h 6864350"/>
              <a:gd name="connsiteX1" fmla="*/ 3253563 w 3913963"/>
              <a:gd name="connsiteY1" fmla="*/ 0 h 6864350"/>
              <a:gd name="connsiteX2" fmla="*/ 3913963 w 3913963"/>
              <a:gd name="connsiteY2" fmla="*/ 6864350 h 6864350"/>
              <a:gd name="connsiteX3" fmla="*/ 0 w 3913963"/>
              <a:gd name="connsiteY3" fmla="*/ 6858000 h 6864350"/>
              <a:gd name="connsiteX4" fmla="*/ 0 w 3913963"/>
              <a:gd name="connsiteY4" fmla="*/ 0 h 6864350"/>
              <a:gd name="connsiteX0" fmla="*/ 0 w 3913963"/>
              <a:gd name="connsiteY0" fmla="*/ 0 h 6864350"/>
              <a:gd name="connsiteX1" fmla="*/ 2488019 w 3913963"/>
              <a:gd name="connsiteY1" fmla="*/ 10632 h 6864350"/>
              <a:gd name="connsiteX2" fmla="*/ 3913963 w 3913963"/>
              <a:gd name="connsiteY2" fmla="*/ 6864350 h 6864350"/>
              <a:gd name="connsiteX3" fmla="*/ 0 w 3913963"/>
              <a:gd name="connsiteY3" fmla="*/ 6858000 h 6864350"/>
              <a:gd name="connsiteX4" fmla="*/ 0 w 3913963"/>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963" h="6864350">
                <a:moveTo>
                  <a:pt x="0" y="0"/>
                </a:moveTo>
                <a:lnTo>
                  <a:pt x="2488019" y="10632"/>
                </a:lnTo>
                <a:lnTo>
                  <a:pt x="3913963" y="6864350"/>
                </a:lnTo>
                <a:lnTo>
                  <a:pt x="0" y="6858000"/>
                </a:lnTo>
                <a:lnTo>
                  <a:pt x="0" y="0"/>
                </a:lnTo>
                <a:close/>
              </a:path>
            </a:pathLst>
          </a:custGeom>
          <a:gradFill>
            <a:gsLst>
              <a:gs pos="0">
                <a:srgbClr val="5D85F4"/>
              </a:gs>
              <a:gs pos="100000">
                <a:schemeClr val="accent1">
                  <a:lumMod val="75000"/>
                </a:schemeClr>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6" name="Text Placeholder 5">
            <a:extLst>
              <a:ext uri="{FF2B5EF4-FFF2-40B4-BE49-F238E27FC236}">
                <a16:creationId xmlns:a16="http://schemas.microsoft.com/office/drawing/2014/main" id="{B1B18065-3B3A-4728-8B26-4C121CFC01C0}"/>
              </a:ext>
            </a:extLst>
          </p:cNvPr>
          <p:cNvSpPr>
            <a:spLocks noGrp="1"/>
          </p:cNvSpPr>
          <p:nvPr>
            <p:ph type="body" sz="quarter" idx="10" hasCustomPrompt="1"/>
          </p:nvPr>
        </p:nvSpPr>
        <p:spPr>
          <a:xfrm>
            <a:off x="6096000" y="1425495"/>
            <a:ext cx="5545138" cy="1285808"/>
          </a:xfrm>
          <a:prstGeom prst="rect">
            <a:avLst/>
          </a:prstGeom>
        </p:spPr>
        <p:txBody>
          <a:bodyPr>
            <a:noAutofit/>
          </a:bodyPr>
          <a:lstStyle>
            <a:lvl1pPr marL="0" indent="0">
              <a:spcBef>
                <a:spcPts val="0"/>
              </a:spcBef>
              <a:buNone/>
              <a:defRPr sz="2800">
                <a:solidFill>
                  <a:schemeClr val="accent1"/>
                </a:solidFill>
                <a:latin typeface="+mj-lt"/>
              </a:defRPr>
            </a:lvl1pPr>
          </a:lstStyle>
          <a:p>
            <a:pPr lvl="0"/>
            <a:r>
              <a:rPr lang="en-US" dirty="0"/>
              <a:t>Click to edit master title style</a:t>
            </a:r>
            <a:endParaRPr lang="fr-FR" dirty="0"/>
          </a:p>
        </p:txBody>
      </p:sp>
      <p:sp>
        <p:nvSpPr>
          <p:cNvPr id="31" name="Picture Placeholder 2">
            <a:extLst>
              <a:ext uri="{FF2B5EF4-FFF2-40B4-BE49-F238E27FC236}">
                <a16:creationId xmlns:a16="http://schemas.microsoft.com/office/drawing/2014/main" id="{893079E0-9A5D-4EF0-9996-D61B0BE7ACAA}"/>
              </a:ext>
            </a:extLst>
          </p:cNvPr>
          <p:cNvSpPr>
            <a:spLocks noGrp="1"/>
          </p:cNvSpPr>
          <p:nvPr>
            <p:ph type="pic" sz="quarter" idx="13"/>
          </p:nvPr>
        </p:nvSpPr>
        <p:spPr>
          <a:xfrm>
            <a:off x="6110804" y="2991629"/>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10" name="Text Placeholder 9">
            <a:extLst>
              <a:ext uri="{FF2B5EF4-FFF2-40B4-BE49-F238E27FC236}">
                <a16:creationId xmlns:a16="http://schemas.microsoft.com/office/drawing/2014/main" id="{DC31B8E0-8247-415A-8414-BD97DA95746E}"/>
              </a:ext>
            </a:extLst>
          </p:cNvPr>
          <p:cNvSpPr>
            <a:spLocks noGrp="1"/>
          </p:cNvSpPr>
          <p:nvPr>
            <p:ph type="body" sz="quarter" idx="14"/>
          </p:nvPr>
        </p:nvSpPr>
        <p:spPr>
          <a:xfrm>
            <a:off x="7060020" y="3066773"/>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32" name="Picture Placeholder 2">
            <a:extLst>
              <a:ext uri="{FF2B5EF4-FFF2-40B4-BE49-F238E27FC236}">
                <a16:creationId xmlns:a16="http://schemas.microsoft.com/office/drawing/2014/main" id="{56321D91-DB7F-4A03-90C7-7A6D0DB2CD2C}"/>
              </a:ext>
            </a:extLst>
          </p:cNvPr>
          <p:cNvSpPr>
            <a:spLocks noGrp="1"/>
          </p:cNvSpPr>
          <p:nvPr>
            <p:ph type="pic" sz="quarter" idx="15"/>
          </p:nvPr>
        </p:nvSpPr>
        <p:spPr>
          <a:xfrm>
            <a:off x="6110804" y="3989505"/>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33" name="Text Placeholder 9">
            <a:extLst>
              <a:ext uri="{FF2B5EF4-FFF2-40B4-BE49-F238E27FC236}">
                <a16:creationId xmlns:a16="http://schemas.microsoft.com/office/drawing/2014/main" id="{95A9125D-A4D8-4042-8141-9C3B41BA34F5}"/>
              </a:ext>
            </a:extLst>
          </p:cNvPr>
          <p:cNvSpPr>
            <a:spLocks noGrp="1"/>
          </p:cNvSpPr>
          <p:nvPr>
            <p:ph type="body" sz="quarter" idx="16"/>
          </p:nvPr>
        </p:nvSpPr>
        <p:spPr>
          <a:xfrm>
            <a:off x="7060020" y="4064649"/>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34" name="Picture Placeholder 2">
            <a:extLst>
              <a:ext uri="{FF2B5EF4-FFF2-40B4-BE49-F238E27FC236}">
                <a16:creationId xmlns:a16="http://schemas.microsoft.com/office/drawing/2014/main" id="{FEDE8BF5-33A5-4954-87E1-EFBC076EDD29}"/>
              </a:ext>
            </a:extLst>
          </p:cNvPr>
          <p:cNvSpPr>
            <a:spLocks noGrp="1"/>
          </p:cNvSpPr>
          <p:nvPr>
            <p:ph type="pic" sz="quarter" idx="17"/>
          </p:nvPr>
        </p:nvSpPr>
        <p:spPr>
          <a:xfrm>
            <a:off x="6110804" y="5064113"/>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35" name="Text Placeholder 9">
            <a:extLst>
              <a:ext uri="{FF2B5EF4-FFF2-40B4-BE49-F238E27FC236}">
                <a16:creationId xmlns:a16="http://schemas.microsoft.com/office/drawing/2014/main" id="{25751C39-C189-4B7A-9FAF-96CA8D411870}"/>
              </a:ext>
            </a:extLst>
          </p:cNvPr>
          <p:cNvSpPr>
            <a:spLocks noGrp="1"/>
          </p:cNvSpPr>
          <p:nvPr>
            <p:ph type="body" sz="quarter" idx="18"/>
          </p:nvPr>
        </p:nvSpPr>
        <p:spPr>
          <a:xfrm>
            <a:off x="7060020" y="5139257"/>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14" name="Picture Placeholder 43">
            <a:extLst>
              <a:ext uri="{FF2B5EF4-FFF2-40B4-BE49-F238E27FC236}">
                <a16:creationId xmlns:a16="http://schemas.microsoft.com/office/drawing/2014/main" id="{8D4A3142-1060-4FE5-AF95-62DC05CAC314}"/>
              </a:ext>
            </a:extLst>
          </p:cNvPr>
          <p:cNvSpPr>
            <a:spLocks noGrp="1"/>
          </p:cNvSpPr>
          <p:nvPr>
            <p:ph type="pic" sz="quarter" idx="19"/>
          </p:nvPr>
        </p:nvSpPr>
        <p:spPr>
          <a:xfrm>
            <a:off x="0" y="4372"/>
            <a:ext cx="3913963" cy="3424628"/>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6" name="Picture Placeholder 36">
            <a:extLst>
              <a:ext uri="{FF2B5EF4-FFF2-40B4-BE49-F238E27FC236}">
                <a16:creationId xmlns:a16="http://schemas.microsoft.com/office/drawing/2014/main" id="{CBC8256F-2F98-413F-8CC7-FEB9F327FCC9}"/>
              </a:ext>
            </a:extLst>
          </p:cNvPr>
          <p:cNvSpPr>
            <a:spLocks noGrp="1"/>
          </p:cNvSpPr>
          <p:nvPr>
            <p:ph type="pic" sz="quarter" idx="11"/>
          </p:nvPr>
        </p:nvSpPr>
        <p:spPr>
          <a:xfrm>
            <a:off x="1063255" y="1967023"/>
            <a:ext cx="4306187" cy="4297703"/>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7" name="Footer Placeholder 15">
            <a:extLst>
              <a:ext uri="{FF2B5EF4-FFF2-40B4-BE49-F238E27FC236}">
                <a16:creationId xmlns:a16="http://schemas.microsoft.com/office/drawing/2014/main" id="{05B7BFBB-97A1-4706-86DD-E6B4DA7C86B2}"/>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
        <p:nvSpPr>
          <p:cNvPr id="19" name="Slide Number Placeholder 16">
            <a:extLst>
              <a:ext uri="{FF2B5EF4-FFF2-40B4-BE49-F238E27FC236}">
                <a16:creationId xmlns:a16="http://schemas.microsoft.com/office/drawing/2014/main" id="{9D3BC45E-7719-4B95-BFD3-F06C5158DAEE}"/>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36442785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 Use Case Flow Blue">
    <p:spTree>
      <p:nvGrpSpPr>
        <p:cNvPr id="1" name=""/>
        <p:cNvGrpSpPr/>
        <p:nvPr/>
      </p:nvGrpSpPr>
      <p:grpSpPr>
        <a:xfrm>
          <a:off x="0" y="0"/>
          <a:ext cx="0" cy="0"/>
          <a:chOff x="0" y="0"/>
          <a:chExt cx="0" cy="0"/>
        </a:xfrm>
      </p:grpSpPr>
      <p:sp>
        <p:nvSpPr>
          <p:cNvPr id="103" name="Oval 102">
            <a:extLst>
              <a:ext uri="{FF2B5EF4-FFF2-40B4-BE49-F238E27FC236}">
                <a16:creationId xmlns:a16="http://schemas.microsoft.com/office/drawing/2014/main" id="{8270FFD3-E727-4367-A759-03D39B2424B6}"/>
              </a:ext>
            </a:extLst>
          </p:cNvPr>
          <p:cNvSpPr/>
          <p:nvPr/>
        </p:nvSpPr>
        <p:spPr>
          <a:xfrm>
            <a:off x="5253007" y="1529018"/>
            <a:ext cx="1685985" cy="16859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a:prstGeom prst="rect">
            <a:avLst/>
          </a:prstGeom>
        </p:spPr>
        <p:txBody>
          <a:bodyPr anchor="ctr"/>
          <a:lstStyle>
            <a:lvl1pPr>
              <a:defRPr b="0">
                <a:latin typeface="Montserrat-Bold" panose="00000800000000000000" charset="0"/>
              </a:defRPr>
            </a:lvl1pPr>
          </a:lstStyle>
          <a:p>
            <a:r>
              <a:rPr lang="en-US" dirty="0"/>
              <a:t>Click to edit Master title style</a:t>
            </a:r>
            <a:endParaRPr lang="fr-FR" dirty="0"/>
          </a:p>
        </p:txBody>
      </p:sp>
      <p:sp>
        <p:nvSpPr>
          <p:cNvPr id="14" name="Rectangle 13">
            <a:extLst>
              <a:ext uri="{FF2B5EF4-FFF2-40B4-BE49-F238E27FC236}">
                <a16:creationId xmlns:a16="http://schemas.microsoft.com/office/drawing/2014/main" id="{9DEDF98E-9ABB-4AE1-8707-2F4EBB3A3FA3}"/>
              </a:ext>
            </a:extLst>
          </p:cNvPr>
          <p:cNvSpPr/>
          <p:nvPr/>
        </p:nvSpPr>
        <p:spPr>
          <a:xfrm>
            <a:off x="0" y="4433549"/>
            <a:ext cx="12192000" cy="1104902"/>
          </a:xfrm>
          <a:prstGeom prst="rect">
            <a:avLst/>
          </a:prstGeom>
          <a:gradFill flip="none" rotWithShape="1">
            <a:gsLst>
              <a:gs pos="0">
                <a:schemeClr val="accent1">
                  <a:alpha val="0"/>
                </a:schemeClr>
              </a:gs>
              <a:gs pos="100000">
                <a:schemeClr val="accent1"/>
              </a:gs>
            </a:gsLst>
            <a:lin ang="0" scaled="1"/>
            <a:tileRect/>
          </a:gradFill>
          <a:ln w="38100" cap="rnd" cmpd="sng">
            <a:noFill/>
            <a:prstDash val="sys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r>
              <a:rPr lang="en-US" sz="1400" b="1" dirty="0">
                <a:solidFill>
                  <a:schemeClr val="tx1"/>
                </a:solidFill>
                <a:latin typeface="Segoe UI" panose="020B0502040204020203" pitchFamily="34" charset="0"/>
              </a:rPr>
              <a:t> </a:t>
            </a:r>
          </a:p>
        </p:txBody>
      </p:sp>
      <p:sp>
        <p:nvSpPr>
          <p:cNvPr id="15" name="Rectangle 14">
            <a:extLst>
              <a:ext uri="{FF2B5EF4-FFF2-40B4-BE49-F238E27FC236}">
                <a16:creationId xmlns:a16="http://schemas.microsoft.com/office/drawing/2014/main" id="{C7E9C2B1-7849-4B87-ACAB-1B648D9E77EC}"/>
              </a:ext>
            </a:extLst>
          </p:cNvPr>
          <p:cNvSpPr/>
          <p:nvPr/>
        </p:nvSpPr>
        <p:spPr>
          <a:xfrm>
            <a:off x="749810" y="3760190"/>
            <a:ext cx="1973319" cy="274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2962FF"/>
              </a:solidFill>
              <a:effectLst/>
              <a:uLnTx/>
              <a:uFillTx/>
              <a:latin typeface="Segoe UI" panose="020B0502040204020203" pitchFamily="34" charset="0"/>
              <a:ea typeface="+mn-ea"/>
              <a:cs typeface="+mn-cs"/>
            </a:endParaRPr>
          </a:p>
        </p:txBody>
      </p:sp>
      <p:grpSp>
        <p:nvGrpSpPr>
          <p:cNvPr id="18" name="Group 17">
            <a:extLst>
              <a:ext uri="{FF2B5EF4-FFF2-40B4-BE49-F238E27FC236}">
                <a16:creationId xmlns:a16="http://schemas.microsoft.com/office/drawing/2014/main" id="{53D6613C-AC32-49D1-80CD-B2720D9C9A76}"/>
              </a:ext>
            </a:extLst>
          </p:cNvPr>
          <p:cNvGrpSpPr/>
          <p:nvPr/>
        </p:nvGrpSpPr>
        <p:grpSpPr>
          <a:xfrm>
            <a:off x="839416" y="3996000"/>
            <a:ext cx="1790801" cy="1980000"/>
            <a:chOff x="767408" y="2423820"/>
            <a:chExt cx="2256268" cy="1349674"/>
          </a:xfrm>
        </p:grpSpPr>
        <p:sp>
          <p:nvSpPr>
            <p:cNvPr id="46" name="Rectangle: Rounded Corners 45">
              <a:extLst>
                <a:ext uri="{FF2B5EF4-FFF2-40B4-BE49-F238E27FC236}">
                  <a16:creationId xmlns:a16="http://schemas.microsoft.com/office/drawing/2014/main" id="{19BE2C10-B174-4909-B222-EA264CC73D5B}"/>
                </a:ext>
              </a:extLst>
            </p:cNvPr>
            <p:cNvSpPr/>
            <p:nvPr/>
          </p:nvSpPr>
          <p:spPr>
            <a:xfrm>
              <a:off x="767408" y="2423820"/>
              <a:ext cx="2256268" cy="1346659"/>
            </a:xfrm>
            <a:prstGeom prst="roundRect">
              <a:avLst>
                <a:gd name="adj" fmla="val 2364"/>
              </a:avLst>
            </a:prstGeom>
            <a:solidFill>
              <a:schemeClr val="bg1"/>
            </a:solidFill>
            <a:ln>
              <a:noFill/>
            </a:ln>
            <a:effectLst>
              <a:outerShdw blurRad="50800" dist="38100" dir="2700000" algn="tl" rotWithShape="0">
                <a:schemeClr val="bg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B9C5F61F-333D-4AA2-87D0-FB60E8EFFA67}"/>
                </a:ext>
              </a:extLst>
            </p:cNvPr>
            <p:cNvSpPr/>
            <p:nvPr/>
          </p:nvSpPr>
          <p:spPr>
            <a:xfrm>
              <a:off x="767408" y="2423820"/>
              <a:ext cx="94282" cy="1349674"/>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20" name="Rectangle 19">
            <a:extLst>
              <a:ext uri="{FF2B5EF4-FFF2-40B4-BE49-F238E27FC236}">
                <a16:creationId xmlns:a16="http://schemas.microsoft.com/office/drawing/2014/main" id="{B8684840-EBE8-4E79-AA7E-F0ACB98207F0}"/>
              </a:ext>
            </a:extLst>
          </p:cNvPr>
          <p:cNvSpPr/>
          <p:nvPr/>
        </p:nvSpPr>
        <p:spPr>
          <a:xfrm>
            <a:off x="749810" y="3760190"/>
            <a:ext cx="1973319" cy="274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2962FF"/>
              </a:solidFill>
              <a:effectLst/>
              <a:uLnTx/>
              <a:uFillTx/>
              <a:latin typeface="Segoe UI" panose="020B0502040204020203" pitchFamily="34" charset="0"/>
              <a:ea typeface="+mn-ea"/>
              <a:cs typeface="+mn-cs"/>
            </a:endParaRPr>
          </a:p>
        </p:txBody>
      </p:sp>
      <p:grpSp>
        <p:nvGrpSpPr>
          <p:cNvPr id="23" name="Group 22">
            <a:extLst>
              <a:ext uri="{FF2B5EF4-FFF2-40B4-BE49-F238E27FC236}">
                <a16:creationId xmlns:a16="http://schemas.microsoft.com/office/drawing/2014/main" id="{87174E4D-B4CE-44F8-BA48-6D3D5E83A824}"/>
              </a:ext>
            </a:extLst>
          </p:cNvPr>
          <p:cNvGrpSpPr/>
          <p:nvPr/>
        </p:nvGrpSpPr>
        <p:grpSpPr>
          <a:xfrm>
            <a:off x="2980724" y="3996000"/>
            <a:ext cx="1790801" cy="1980000"/>
            <a:chOff x="767408" y="2423819"/>
            <a:chExt cx="2256268" cy="1349673"/>
          </a:xfrm>
        </p:grpSpPr>
        <p:sp>
          <p:nvSpPr>
            <p:cNvPr id="44" name="Rectangle: Rounded Corners 43">
              <a:extLst>
                <a:ext uri="{FF2B5EF4-FFF2-40B4-BE49-F238E27FC236}">
                  <a16:creationId xmlns:a16="http://schemas.microsoft.com/office/drawing/2014/main" id="{FFBFD498-9BE3-40AD-B159-BA78B0C6EF68}"/>
                </a:ext>
              </a:extLst>
            </p:cNvPr>
            <p:cNvSpPr/>
            <p:nvPr/>
          </p:nvSpPr>
          <p:spPr>
            <a:xfrm>
              <a:off x="767408" y="2423819"/>
              <a:ext cx="2256268" cy="1330387"/>
            </a:xfrm>
            <a:prstGeom prst="roundRect">
              <a:avLst>
                <a:gd name="adj" fmla="val 2364"/>
              </a:avLst>
            </a:prstGeom>
            <a:solidFill>
              <a:schemeClr val="bg1"/>
            </a:solidFill>
            <a:ln>
              <a:noFill/>
            </a:ln>
            <a:effectLst>
              <a:outerShdw blurRad="50800" dist="38100" dir="2700000" algn="tl" rotWithShape="0">
                <a:schemeClr val="bg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5" name="Rectangle 44">
              <a:extLst>
                <a:ext uri="{FF2B5EF4-FFF2-40B4-BE49-F238E27FC236}">
                  <a16:creationId xmlns:a16="http://schemas.microsoft.com/office/drawing/2014/main" id="{4266AA38-48F6-473F-9B4B-0D04AF982208}"/>
                </a:ext>
              </a:extLst>
            </p:cNvPr>
            <p:cNvSpPr/>
            <p:nvPr/>
          </p:nvSpPr>
          <p:spPr>
            <a:xfrm>
              <a:off x="767408" y="2423819"/>
              <a:ext cx="95891" cy="1349673"/>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25" name="Group 24">
            <a:extLst>
              <a:ext uri="{FF2B5EF4-FFF2-40B4-BE49-F238E27FC236}">
                <a16:creationId xmlns:a16="http://schemas.microsoft.com/office/drawing/2014/main" id="{8C7AB5FB-1CA7-4525-A840-3005921BADD6}"/>
              </a:ext>
            </a:extLst>
          </p:cNvPr>
          <p:cNvGrpSpPr/>
          <p:nvPr/>
        </p:nvGrpSpPr>
        <p:grpSpPr>
          <a:xfrm>
            <a:off x="5155012" y="3996000"/>
            <a:ext cx="1790801" cy="1980000"/>
            <a:chOff x="767408" y="2423819"/>
            <a:chExt cx="2256268" cy="1351071"/>
          </a:xfrm>
        </p:grpSpPr>
        <p:sp>
          <p:nvSpPr>
            <p:cNvPr id="42" name="Rectangle: Rounded Corners 41">
              <a:extLst>
                <a:ext uri="{FF2B5EF4-FFF2-40B4-BE49-F238E27FC236}">
                  <a16:creationId xmlns:a16="http://schemas.microsoft.com/office/drawing/2014/main" id="{3B910201-3662-4EFE-9F9A-043E03C7CCC0}"/>
                </a:ext>
              </a:extLst>
            </p:cNvPr>
            <p:cNvSpPr/>
            <p:nvPr/>
          </p:nvSpPr>
          <p:spPr>
            <a:xfrm>
              <a:off x="767408" y="2423819"/>
              <a:ext cx="2256268" cy="1351071"/>
            </a:xfrm>
            <a:prstGeom prst="roundRect">
              <a:avLst>
                <a:gd name="adj" fmla="val 2364"/>
              </a:avLst>
            </a:prstGeom>
            <a:solidFill>
              <a:schemeClr val="bg1"/>
            </a:solidFill>
            <a:ln>
              <a:noFill/>
            </a:ln>
            <a:effectLst>
              <a:outerShdw blurRad="50800" dist="38100" dir="2700000" algn="tl" rotWithShape="0">
                <a:schemeClr val="bg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3" name="Rectangle 42">
              <a:extLst>
                <a:ext uri="{FF2B5EF4-FFF2-40B4-BE49-F238E27FC236}">
                  <a16:creationId xmlns:a16="http://schemas.microsoft.com/office/drawing/2014/main" id="{A2C8E750-C9C6-4B22-B54C-B7F1A4B10D5E}"/>
                </a:ext>
              </a:extLst>
            </p:cNvPr>
            <p:cNvSpPr/>
            <p:nvPr/>
          </p:nvSpPr>
          <p:spPr>
            <a:xfrm>
              <a:off x="767408" y="2423819"/>
              <a:ext cx="80970" cy="1348057"/>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27" name="Group 26">
            <a:extLst>
              <a:ext uri="{FF2B5EF4-FFF2-40B4-BE49-F238E27FC236}">
                <a16:creationId xmlns:a16="http://schemas.microsoft.com/office/drawing/2014/main" id="{A259EAFB-0E97-4941-84E8-8E599C333B80}"/>
              </a:ext>
            </a:extLst>
          </p:cNvPr>
          <p:cNvGrpSpPr/>
          <p:nvPr/>
        </p:nvGrpSpPr>
        <p:grpSpPr>
          <a:xfrm>
            <a:off x="7343260" y="3996000"/>
            <a:ext cx="1790801" cy="1980000"/>
            <a:chOff x="767408" y="2423820"/>
            <a:chExt cx="2256268" cy="1364157"/>
          </a:xfrm>
        </p:grpSpPr>
        <p:sp>
          <p:nvSpPr>
            <p:cNvPr id="40" name="Rectangle: Rounded Corners 39">
              <a:extLst>
                <a:ext uri="{FF2B5EF4-FFF2-40B4-BE49-F238E27FC236}">
                  <a16:creationId xmlns:a16="http://schemas.microsoft.com/office/drawing/2014/main" id="{BEFEAB7F-3FA0-4D46-A022-7F80655B2952}"/>
                </a:ext>
              </a:extLst>
            </p:cNvPr>
            <p:cNvSpPr/>
            <p:nvPr/>
          </p:nvSpPr>
          <p:spPr>
            <a:xfrm>
              <a:off x="767408" y="2423820"/>
              <a:ext cx="2256268" cy="1361144"/>
            </a:xfrm>
            <a:prstGeom prst="roundRect">
              <a:avLst>
                <a:gd name="adj" fmla="val 2364"/>
              </a:avLst>
            </a:prstGeom>
            <a:solidFill>
              <a:schemeClr val="bg1"/>
            </a:solidFill>
            <a:ln>
              <a:noFill/>
            </a:ln>
            <a:effectLst>
              <a:outerShdw blurRad="50800" dist="38100" dir="2700000" algn="tl" rotWithShape="0">
                <a:schemeClr val="bg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1" name="Rectangle 40">
              <a:extLst>
                <a:ext uri="{FF2B5EF4-FFF2-40B4-BE49-F238E27FC236}">
                  <a16:creationId xmlns:a16="http://schemas.microsoft.com/office/drawing/2014/main" id="{2DE27B2F-73FD-4E1F-BD3E-0E0D1C827998}"/>
                </a:ext>
              </a:extLst>
            </p:cNvPr>
            <p:cNvSpPr/>
            <p:nvPr/>
          </p:nvSpPr>
          <p:spPr>
            <a:xfrm>
              <a:off x="767408" y="2423820"/>
              <a:ext cx="80970" cy="1364157"/>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35" name="Group 34">
            <a:extLst>
              <a:ext uri="{FF2B5EF4-FFF2-40B4-BE49-F238E27FC236}">
                <a16:creationId xmlns:a16="http://schemas.microsoft.com/office/drawing/2014/main" id="{3DD5B9B5-B0FA-49F7-8385-A64ACD32774C}"/>
              </a:ext>
            </a:extLst>
          </p:cNvPr>
          <p:cNvGrpSpPr/>
          <p:nvPr/>
        </p:nvGrpSpPr>
        <p:grpSpPr>
          <a:xfrm>
            <a:off x="9531508" y="3996000"/>
            <a:ext cx="1790801" cy="1980000"/>
            <a:chOff x="767408" y="2423820"/>
            <a:chExt cx="2256268" cy="1348123"/>
          </a:xfrm>
        </p:grpSpPr>
        <p:sp>
          <p:nvSpPr>
            <p:cNvPr id="38" name="Rectangle: Rounded Corners 37">
              <a:extLst>
                <a:ext uri="{FF2B5EF4-FFF2-40B4-BE49-F238E27FC236}">
                  <a16:creationId xmlns:a16="http://schemas.microsoft.com/office/drawing/2014/main" id="{D8B853C6-6E1E-4A68-B84A-A0869DDE2ED8}"/>
                </a:ext>
              </a:extLst>
            </p:cNvPr>
            <p:cNvSpPr/>
            <p:nvPr/>
          </p:nvSpPr>
          <p:spPr>
            <a:xfrm>
              <a:off x="767408" y="2423820"/>
              <a:ext cx="2256268" cy="1348123"/>
            </a:xfrm>
            <a:prstGeom prst="roundRect">
              <a:avLst>
                <a:gd name="adj" fmla="val 2364"/>
              </a:avLst>
            </a:prstGeom>
            <a:solidFill>
              <a:schemeClr val="bg1"/>
            </a:solidFill>
            <a:ln>
              <a:noFill/>
            </a:ln>
            <a:effectLst>
              <a:outerShdw blurRad="50800" dist="38100" dir="2700000" algn="tl" rotWithShape="0">
                <a:schemeClr val="bg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9" name="Rectangle 38">
              <a:extLst>
                <a:ext uri="{FF2B5EF4-FFF2-40B4-BE49-F238E27FC236}">
                  <a16:creationId xmlns:a16="http://schemas.microsoft.com/office/drawing/2014/main" id="{3DA3BECE-5990-4A8E-9D2B-4BD584F0154D}"/>
                </a:ext>
              </a:extLst>
            </p:cNvPr>
            <p:cNvSpPr/>
            <p:nvPr/>
          </p:nvSpPr>
          <p:spPr>
            <a:xfrm>
              <a:off x="767408" y="2423820"/>
              <a:ext cx="80970" cy="1345111"/>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2" name="Isosceles Triangle 1">
            <a:extLst>
              <a:ext uri="{FF2B5EF4-FFF2-40B4-BE49-F238E27FC236}">
                <a16:creationId xmlns:a16="http://schemas.microsoft.com/office/drawing/2014/main" id="{4C641A69-D573-477A-9729-CFB3646305E6}"/>
              </a:ext>
            </a:extLst>
          </p:cNvPr>
          <p:cNvSpPr/>
          <p:nvPr/>
        </p:nvSpPr>
        <p:spPr>
          <a:xfrm rot="5400000">
            <a:off x="2706390"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48" name="Isosceles Triangle 47">
            <a:extLst>
              <a:ext uri="{FF2B5EF4-FFF2-40B4-BE49-F238E27FC236}">
                <a16:creationId xmlns:a16="http://schemas.microsoft.com/office/drawing/2014/main" id="{F5126361-744A-4789-B32B-816C92738A06}"/>
              </a:ext>
            </a:extLst>
          </p:cNvPr>
          <p:cNvSpPr/>
          <p:nvPr/>
        </p:nvSpPr>
        <p:spPr>
          <a:xfrm rot="5400000">
            <a:off x="4846876"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3" name="Isosceles Triangle 82">
            <a:extLst>
              <a:ext uri="{FF2B5EF4-FFF2-40B4-BE49-F238E27FC236}">
                <a16:creationId xmlns:a16="http://schemas.microsoft.com/office/drawing/2014/main" id="{556322AC-622A-4A05-AC4E-8EB5841B1140}"/>
              </a:ext>
            </a:extLst>
          </p:cNvPr>
          <p:cNvSpPr/>
          <p:nvPr/>
        </p:nvSpPr>
        <p:spPr>
          <a:xfrm rot="5400000">
            <a:off x="7016302"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4" name="Isosceles Triangle 83">
            <a:extLst>
              <a:ext uri="{FF2B5EF4-FFF2-40B4-BE49-F238E27FC236}">
                <a16:creationId xmlns:a16="http://schemas.microsoft.com/office/drawing/2014/main" id="{30C054F1-0E70-4006-8FA3-2E02C4C9404F}"/>
              </a:ext>
            </a:extLst>
          </p:cNvPr>
          <p:cNvSpPr/>
          <p:nvPr/>
        </p:nvSpPr>
        <p:spPr>
          <a:xfrm rot="5400000">
            <a:off x="9212694"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5" name="Picture Placeholder 84">
            <a:extLst>
              <a:ext uri="{FF2B5EF4-FFF2-40B4-BE49-F238E27FC236}">
                <a16:creationId xmlns:a16="http://schemas.microsoft.com/office/drawing/2014/main" id="{63D9EAFD-C63F-4EF8-8C49-B7E62F930B62}"/>
              </a:ext>
            </a:extLst>
          </p:cNvPr>
          <p:cNvSpPr>
            <a:spLocks noGrp="1"/>
          </p:cNvSpPr>
          <p:nvPr>
            <p:ph type="pic" sz="quarter" idx="11"/>
          </p:nvPr>
        </p:nvSpPr>
        <p:spPr>
          <a:xfrm>
            <a:off x="11379200" y="4678025"/>
            <a:ext cx="706438" cy="615950"/>
          </a:xfrm>
          <a:prstGeom prst="rect">
            <a:avLst/>
          </a:prstGeom>
        </p:spPr>
        <p:txBody>
          <a:bodyPr/>
          <a:lstStyle>
            <a:lvl1pPr>
              <a:defRPr>
                <a:noFill/>
                <a:latin typeface="Segoe UI" panose="020B0502040204020203" pitchFamily="34" charset="0"/>
              </a:defRPr>
            </a:lvl1pPr>
          </a:lstStyle>
          <a:p>
            <a:r>
              <a:rPr lang="en-US" dirty="0"/>
              <a:t>Click icon to add picture</a:t>
            </a:r>
            <a:endParaRPr lang="fr-FR" dirty="0"/>
          </a:p>
        </p:txBody>
      </p:sp>
      <p:sp>
        <p:nvSpPr>
          <p:cNvPr id="87" name="Text Placeholder 86">
            <a:extLst>
              <a:ext uri="{FF2B5EF4-FFF2-40B4-BE49-F238E27FC236}">
                <a16:creationId xmlns:a16="http://schemas.microsoft.com/office/drawing/2014/main" id="{DD49D8FD-8FC5-48D4-8978-31CC2C698475}"/>
              </a:ext>
            </a:extLst>
          </p:cNvPr>
          <p:cNvSpPr>
            <a:spLocks noGrp="1"/>
          </p:cNvSpPr>
          <p:nvPr>
            <p:ph type="body" sz="quarter" idx="12"/>
          </p:nvPr>
        </p:nvSpPr>
        <p:spPr>
          <a:xfrm>
            <a:off x="1071576" y="4160730"/>
            <a:ext cx="1400175" cy="204539"/>
          </a:xfrm>
          <a:prstGeom prst="rect">
            <a:avLst/>
          </a:prstGeom>
        </p:spPr>
        <p:txBody>
          <a:bodyPr anchor="ctr">
            <a:noAutofit/>
          </a:bodyPr>
          <a:lstStyle>
            <a:lvl1pPr marL="0" indent="0">
              <a:buNone/>
              <a:defRPr sz="1200" kern="0" spc="0" baseline="0">
                <a:solidFill>
                  <a:schemeClr val="accent1"/>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88" name="Text Placeholder 86">
            <a:extLst>
              <a:ext uri="{FF2B5EF4-FFF2-40B4-BE49-F238E27FC236}">
                <a16:creationId xmlns:a16="http://schemas.microsoft.com/office/drawing/2014/main" id="{1963BC1E-D352-4D23-BC1A-5E3F03BF680F}"/>
              </a:ext>
            </a:extLst>
          </p:cNvPr>
          <p:cNvSpPr>
            <a:spLocks noGrp="1"/>
          </p:cNvSpPr>
          <p:nvPr>
            <p:ph type="body" sz="quarter" idx="13"/>
          </p:nvPr>
        </p:nvSpPr>
        <p:spPr>
          <a:xfrm>
            <a:off x="1070160" y="4479384"/>
            <a:ext cx="1423374" cy="1260000"/>
          </a:xfrm>
          <a:prstGeom prst="rect">
            <a:avLst/>
          </a:prstGeom>
        </p:spPr>
        <p:txBody>
          <a:bodyPr lIns="36000" tIns="36000" rIns="36000" bIns="36000">
            <a:normAutofit/>
          </a:bodyPr>
          <a:lstStyle>
            <a:lvl1pPr>
              <a:buClr>
                <a:schemeClr val="accent1"/>
              </a:buClr>
              <a:defRPr lang="fr-FR" sz="1000" dirty="0">
                <a:latin typeface="Segoe UI" panose="020B0502040204020203" pitchFamily="34" charset="0"/>
                <a:ea typeface="Open Sans Semibold" panose="020B0706030804020204" pitchFamily="34" charset="0"/>
                <a:cs typeface="Open Sans Semibold" panose="020B0706030804020204" pitchFamily="34" charset="0"/>
              </a:defRPr>
            </a:lvl1pPr>
          </a:lstStyle>
          <a:p>
            <a:pPr marL="171450" lvl="0" indent="-171450"/>
            <a:endParaRPr lang="fr-FR" dirty="0"/>
          </a:p>
        </p:txBody>
      </p:sp>
      <p:sp>
        <p:nvSpPr>
          <p:cNvPr id="91" name="Text Placeholder 86">
            <a:extLst>
              <a:ext uri="{FF2B5EF4-FFF2-40B4-BE49-F238E27FC236}">
                <a16:creationId xmlns:a16="http://schemas.microsoft.com/office/drawing/2014/main" id="{5DE8F28B-7B36-453B-8418-9A0EBA430E9A}"/>
              </a:ext>
            </a:extLst>
          </p:cNvPr>
          <p:cNvSpPr>
            <a:spLocks noGrp="1"/>
          </p:cNvSpPr>
          <p:nvPr>
            <p:ph type="body" sz="quarter" idx="14"/>
          </p:nvPr>
        </p:nvSpPr>
        <p:spPr>
          <a:xfrm>
            <a:off x="3220173" y="4160730"/>
            <a:ext cx="1400175" cy="204539"/>
          </a:xfrm>
          <a:prstGeom prst="rect">
            <a:avLst/>
          </a:prstGeom>
        </p:spPr>
        <p:txBody>
          <a:bodyPr anchor="ctr">
            <a:noAutofit/>
          </a:bodyPr>
          <a:lstStyle>
            <a:lvl1pPr marL="0" indent="0">
              <a:buNone/>
              <a:defRPr sz="1200" kern="0" spc="0" baseline="0">
                <a:solidFill>
                  <a:schemeClr val="accent1"/>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2" name="Text Placeholder 86">
            <a:extLst>
              <a:ext uri="{FF2B5EF4-FFF2-40B4-BE49-F238E27FC236}">
                <a16:creationId xmlns:a16="http://schemas.microsoft.com/office/drawing/2014/main" id="{88F32B40-065F-4647-AEAA-0C7895ABE920}"/>
              </a:ext>
            </a:extLst>
          </p:cNvPr>
          <p:cNvSpPr>
            <a:spLocks noGrp="1"/>
          </p:cNvSpPr>
          <p:nvPr>
            <p:ph type="body" sz="quarter" idx="15"/>
          </p:nvPr>
        </p:nvSpPr>
        <p:spPr>
          <a:xfrm>
            <a:off x="3218757" y="4479384"/>
            <a:ext cx="1423374" cy="1285796"/>
          </a:xfrm>
          <a:prstGeom prst="rect">
            <a:avLst/>
          </a:prstGeom>
        </p:spPr>
        <p:txBody>
          <a:bodyPr lIns="36000" tIns="36000" rIns="36000" bIns="36000">
            <a:normAutofit/>
          </a:bodyPr>
          <a:lstStyle>
            <a:lvl1pPr>
              <a:defRPr lang="fr-FR" sz="1000" dirty="0">
                <a:latin typeface="Segoe UI" panose="020B0502040204020203" pitchFamily="34" charset="0"/>
                <a:ea typeface="Open Sans Semibold" panose="020B0706030804020204" pitchFamily="34" charset="0"/>
                <a:cs typeface="Open Sans Semibold" panose="020B0706030804020204" pitchFamily="34" charset="0"/>
              </a:defRPr>
            </a:lvl1pPr>
          </a:lstStyle>
          <a:p>
            <a:pPr marL="171450" lvl="0" indent="-171450">
              <a:buClr>
                <a:schemeClr val="accent1"/>
              </a:buClr>
            </a:pPr>
            <a:endParaRPr lang="fr-FR" dirty="0"/>
          </a:p>
        </p:txBody>
      </p:sp>
      <p:sp>
        <p:nvSpPr>
          <p:cNvPr id="93" name="Text Placeholder 86">
            <a:extLst>
              <a:ext uri="{FF2B5EF4-FFF2-40B4-BE49-F238E27FC236}">
                <a16:creationId xmlns:a16="http://schemas.microsoft.com/office/drawing/2014/main" id="{D1C24899-46FD-48C6-8428-BAF67127A573}"/>
              </a:ext>
            </a:extLst>
          </p:cNvPr>
          <p:cNvSpPr>
            <a:spLocks noGrp="1"/>
          </p:cNvSpPr>
          <p:nvPr>
            <p:ph type="body" sz="quarter" idx="16"/>
          </p:nvPr>
        </p:nvSpPr>
        <p:spPr>
          <a:xfrm>
            <a:off x="5384672" y="4160730"/>
            <a:ext cx="1400175" cy="204539"/>
          </a:xfrm>
          <a:prstGeom prst="rect">
            <a:avLst/>
          </a:prstGeom>
        </p:spPr>
        <p:txBody>
          <a:bodyPr anchor="ctr">
            <a:noAutofit/>
          </a:bodyPr>
          <a:lstStyle>
            <a:lvl1pPr marL="0" indent="0">
              <a:buNone/>
              <a:defRPr sz="1200" kern="0" spc="0" baseline="0">
                <a:solidFill>
                  <a:schemeClr val="accent1"/>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4" name="Text Placeholder 86">
            <a:extLst>
              <a:ext uri="{FF2B5EF4-FFF2-40B4-BE49-F238E27FC236}">
                <a16:creationId xmlns:a16="http://schemas.microsoft.com/office/drawing/2014/main" id="{BCD83AD1-A658-4BC1-9936-90D0CB56E14C}"/>
              </a:ext>
            </a:extLst>
          </p:cNvPr>
          <p:cNvSpPr>
            <a:spLocks noGrp="1"/>
          </p:cNvSpPr>
          <p:nvPr>
            <p:ph type="body" sz="quarter" idx="17"/>
          </p:nvPr>
        </p:nvSpPr>
        <p:spPr>
          <a:xfrm>
            <a:off x="5383256" y="4479384"/>
            <a:ext cx="1423374" cy="1285796"/>
          </a:xfrm>
          <a:prstGeom prst="rect">
            <a:avLst/>
          </a:prstGeom>
        </p:spPr>
        <p:txBody>
          <a:bodyPr lIns="36000" tIns="36000" rIns="36000" bIns="36000">
            <a:normAutofit/>
          </a:bodyPr>
          <a:lstStyle>
            <a:lvl1pPr>
              <a:defRPr lang="fr-FR" sz="1000" dirty="0">
                <a:latin typeface="Segoe UI" panose="020B0502040204020203" pitchFamily="34" charset="0"/>
                <a:ea typeface="Open Sans Semibold" panose="020B0706030804020204" pitchFamily="34" charset="0"/>
                <a:cs typeface="Open Sans Semibold" panose="020B0706030804020204" pitchFamily="34" charset="0"/>
              </a:defRPr>
            </a:lvl1pPr>
          </a:lstStyle>
          <a:p>
            <a:pPr marL="171450" lvl="0" indent="-171450">
              <a:buClr>
                <a:schemeClr val="accent1"/>
              </a:buClr>
            </a:pPr>
            <a:endParaRPr lang="fr-FR" dirty="0"/>
          </a:p>
        </p:txBody>
      </p:sp>
      <p:sp>
        <p:nvSpPr>
          <p:cNvPr id="95" name="Text Placeholder 86">
            <a:extLst>
              <a:ext uri="{FF2B5EF4-FFF2-40B4-BE49-F238E27FC236}">
                <a16:creationId xmlns:a16="http://schemas.microsoft.com/office/drawing/2014/main" id="{FC636440-D31F-4898-ADB4-A3771872A11A}"/>
              </a:ext>
            </a:extLst>
          </p:cNvPr>
          <p:cNvSpPr>
            <a:spLocks noGrp="1"/>
          </p:cNvSpPr>
          <p:nvPr>
            <p:ph type="body" sz="quarter" idx="18"/>
          </p:nvPr>
        </p:nvSpPr>
        <p:spPr>
          <a:xfrm>
            <a:off x="7549171" y="4160730"/>
            <a:ext cx="1400175" cy="204539"/>
          </a:xfrm>
          <a:prstGeom prst="rect">
            <a:avLst/>
          </a:prstGeom>
        </p:spPr>
        <p:txBody>
          <a:bodyPr anchor="ctr">
            <a:noAutofit/>
          </a:bodyPr>
          <a:lstStyle>
            <a:lvl1pPr marL="0" indent="0">
              <a:buNone/>
              <a:defRPr sz="1200" kern="0" spc="0" baseline="0">
                <a:solidFill>
                  <a:schemeClr val="accent1"/>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6" name="Text Placeholder 86">
            <a:extLst>
              <a:ext uri="{FF2B5EF4-FFF2-40B4-BE49-F238E27FC236}">
                <a16:creationId xmlns:a16="http://schemas.microsoft.com/office/drawing/2014/main" id="{AEA13E8E-2ACC-4D43-9310-8F35BE5C2584}"/>
              </a:ext>
            </a:extLst>
          </p:cNvPr>
          <p:cNvSpPr>
            <a:spLocks noGrp="1"/>
          </p:cNvSpPr>
          <p:nvPr>
            <p:ph type="body" sz="quarter" idx="19"/>
          </p:nvPr>
        </p:nvSpPr>
        <p:spPr>
          <a:xfrm>
            <a:off x="7547755" y="4479384"/>
            <a:ext cx="1423374" cy="1285796"/>
          </a:xfrm>
          <a:prstGeom prst="rect">
            <a:avLst/>
          </a:prstGeom>
        </p:spPr>
        <p:txBody>
          <a:bodyPr lIns="36000" tIns="36000" rIns="36000" bIns="36000">
            <a:normAutofit/>
          </a:bodyPr>
          <a:lstStyle>
            <a:lvl1pPr>
              <a:defRPr lang="fr-FR" sz="1000" dirty="0">
                <a:latin typeface="Segoe UI" panose="020B0502040204020203" pitchFamily="34" charset="0"/>
                <a:ea typeface="Open Sans Semibold" panose="020B0706030804020204" pitchFamily="34" charset="0"/>
                <a:cs typeface="Open Sans Semibold" panose="020B0706030804020204" pitchFamily="34" charset="0"/>
              </a:defRPr>
            </a:lvl1pPr>
          </a:lstStyle>
          <a:p>
            <a:pPr marL="171450" lvl="0" indent="-171450">
              <a:buClr>
                <a:schemeClr val="accent1"/>
              </a:buClr>
            </a:pPr>
            <a:endParaRPr lang="fr-FR" dirty="0"/>
          </a:p>
        </p:txBody>
      </p:sp>
      <p:sp>
        <p:nvSpPr>
          <p:cNvPr id="97" name="Text Placeholder 86">
            <a:extLst>
              <a:ext uri="{FF2B5EF4-FFF2-40B4-BE49-F238E27FC236}">
                <a16:creationId xmlns:a16="http://schemas.microsoft.com/office/drawing/2014/main" id="{5B798E9C-51A4-47F3-B371-3919F680F31A}"/>
              </a:ext>
            </a:extLst>
          </p:cNvPr>
          <p:cNvSpPr>
            <a:spLocks noGrp="1"/>
          </p:cNvSpPr>
          <p:nvPr>
            <p:ph type="body" sz="quarter" idx="20"/>
          </p:nvPr>
        </p:nvSpPr>
        <p:spPr>
          <a:xfrm>
            <a:off x="9705719" y="4160730"/>
            <a:ext cx="1400175" cy="204539"/>
          </a:xfrm>
          <a:prstGeom prst="rect">
            <a:avLst/>
          </a:prstGeom>
        </p:spPr>
        <p:txBody>
          <a:bodyPr anchor="ctr">
            <a:noAutofit/>
          </a:bodyPr>
          <a:lstStyle>
            <a:lvl1pPr marL="0" indent="0">
              <a:buNone/>
              <a:defRPr sz="1200" kern="0" spc="0" baseline="0">
                <a:solidFill>
                  <a:schemeClr val="accent1"/>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8" name="Text Placeholder 86">
            <a:extLst>
              <a:ext uri="{FF2B5EF4-FFF2-40B4-BE49-F238E27FC236}">
                <a16:creationId xmlns:a16="http://schemas.microsoft.com/office/drawing/2014/main" id="{6A77B44F-B15C-43CD-8C0C-E9CEC3A51233}"/>
              </a:ext>
            </a:extLst>
          </p:cNvPr>
          <p:cNvSpPr>
            <a:spLocks noGrp="1"/>
          </p:cNvSpPr>
          <p:nvPr>
            <p:ph type="body" sz="quarter" idx="21"/>
          </p:nvPr>
        </p:nvSpPr>
        <p:spPr>
          <a:xfrm>
            <a:off x="9704303" y="4479384"/>
            <a:ext cx="1423374" cy="1285796"/>
          </a:xfrm>
          <a:prstGeom prst="rect">
            <a:avLst/>
          </a:prstGeom>
        </p:spPr>
        <p:txBody>
          <a:bodyPr lIns="36000" tIns="36000" rIns="36000" bIns="36000">
            <a:normAutofit/>
          </a:bodyPr>
          <a:lstStyle>
            <a:lvl1pPr>
              <a:defRPr lang="fr-FR" sz="1000" dirty="0">
                <a:latin typeface="Segoe UI" panose="020B0502040204020203" pitchFamily="34" charset="0"/>
                <a:ea typeface="Open Sans Semibold" panose="020B0706030804020204" pitchFamily="34" charset="0"/>
                <a:cs typeface="Open Sans Semibold" panose="020B0706030804020204" pitchFamily="34" charset="0"/>
              </a:defRPr>
            </a:lvl1pPr>
          </a:lstStyle>
          <a:p>
            <a:pPr marL="171450" lvl="0" indent="-171450">
              <a:buClr>
                <a:schemeClr val="accent1"/>
              </a:buClr>
            </a:pPr>
            <a:endParaRPr lang="fr-FR" dirty="0"/>
          </a:p>
        </p:txBody>
      </p:sp>
      <p:sp>
        <p:nvSpPr>
          <p:cNvPr id="100" name="Picture Placeholder 99">
            <a:extLst>
              <a:ext uri="{FF2B5EF4-FFF2-40B4-BE49-F238E27FC236}">
                <a16:creationId xmlns:a16="http://schemas.microsoft.com/office/drawing/2014/main" id="{06EBAAE3-B40D-4872-8E26-3AC62269DD97}"/>
              </a:ext>
            </a:extLst>
          </p:cNvPr>
          <p:cNvSpPr>
            <a:spLocks noGrp="1"/>
          </p:cNvSpPr>
          <p:nvPr>
            <p:ph type="pic" sz="quarter" idx="22" hasCustomPrompt="1"/>
          </p:nvPr>
        </p:nvSpPr>
        <p:spPr>
          <a:xfrm>
            <a:off x="5476298" y="1751719"/>
            <a:ext cx="1239403" cy="1240582"/>
          </a:xfrm>
          <a:prstGeom prst="ellipse">
            <a:avLst/>
          </a:prstGeom>
        </p:spPr>
        <p:txBody>
          <a:bodyPr/>
          <a:lstStyle>
            <a:lvl1pPr marL="0" indent="0" algn="ctr">
              <a:buNone/>
              <a:defRPr>
                <a:latin typeface="Segoe UI" panose="020B0502040204020203" pitchFamily="34" charset="0"/>
              </a:defRPr>
            </a:lvl1pPr>
          </a:lstStyle>
          <a:p>
            <a:r>
              <a:rPr lang="fr-FR" dirty="0"/>
              <a:t>User pic</a:t>
            </a:r>
          </a:p>
        </p:txBody>
      </p:sp>
      <p:sp>
        <p:nvSpPr>
          <p:cNvPr id="101" name="Text Placeholder 86">
            <a:extLst>
              <a:ext uri="{FF2B5EF4-FFF2-40B4-BE49-F238E27FC236}">
                <a16:creationId xmlns:a16="http://schemas.microsoft.com/office/drawing/2014/main" id="{D3B4BE0D-D24B-4599-81BF-45D2AFAF31EC}"/>
              </a:ext>
            </a:extLst>
          </p:cNvPr>
          <p:cNvSpPr>
            <a:spLocks noGrp="1"/>
          </p:cNvSpPr>
          <p:nvPr>
            <p:ph type="body" sz="quarter" idx="23" hasCustomPrompt="1"/>
          </p:nvPr>
        </p:nvSpPr>
        <p:spPr>
          <a:xfrm>
            <a:off x="5384672" y="3271626"/>
            <a:ext cx="1400175" cy="204539"/>
          </a:xfrm>
          <a:prstGeom prst="rect">
            <a:avLst/>
          </a:prstGeom>
        </p:spPr>
        <p:txBody>
          <a:bodyPr anchor="ctr">
            <a:noAutofit/>
          </a:bodyPr>
          <a:lstStyle>
            <a:lvl1pPr marL="0" indent="0" algn="ctr">
              <a:buNone/>
              <a:defRPr sz="1200" spc="150" baseline="0">
                <a:solidFill>
                  <a:schemeClr val="accent1"/>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102" name="Text Placeholder 86">
            <a:extLst>
              <a:ext uri="{FF2B5EF4-FFF2-40B4-BE49-F238E27FC236}">
                <a16:creationId xmlns:a16="http://schemas.microsoft.com/office/drawing/2014/main" id="{0F6D6BB2-2D4E-4197-9ABB-6FDF54FFEF9F}"/>
              </a:ext>
            </a:extLst>
          </p:cNvPr>
          <p:cNvSpPr>
            <a:spLocks noGrp="1"/>
          </p:cNvSpPr>
          <p:nvPr>
            <p:ph type="body" sz="quarter" idx="24" hasCustomPrompt="1"/>
          </p:nvPr>
        </p:nvSpPr>
        <p:spPr>
          <a:xfrm>
            <a:off x="5394855" y="3486572"/>
            <a:ext cx="1400175" cy="204539"/>
          </a:xfrm>
          <a:prstGeom prst="rect">
            <a:avLst/>
          </a:prstGeom>
        </p:spPr>
        <p:txBody>
          <a:bodyPr anchor="ctr">
            <a:noAutofit/>
          </a:bodyPr>
          <a:lstStyle>
            <a:lvl1pPr marL="0" indent="0" algn="ctr">
              <a:buNone/>
              <a:defRPr sz="105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a:t>
            </a:r>
            <a:r>
              <a:rPr lang="fr-FR" dirty="0" err="1"/>
              <a:t>Function</a:t>
            </a:r>
            <a:endParaRPr lang="fr-FR" dirty="0"/>
          </a:p>
        </p:txBody>
      </p:sp>
      <p:sp>
        <p:nvSpPr>
          <p:cNvPr id="104" name="Arc 103">
            <a:extLst>
              <a:ext uri="{FF2B5EF4-FFF2-40B4-BE49-F238E27FC236}">
                <a16:creationId xmlns:a16="http://schemas.microsoft.com/office/drawing/2014/main" id="{598C3589-F46E-4F3F-98EA-7EA38A116E6C}"/>
              </a:ext>
            </a:extLst>
          </p:cNvPr>
          <p:cNvSpPr/>
          <p:nvPr/>
        </p:nvSpPr>
        <p:spPr>
          <a:xfrm>
            <a:off x="5383256" y="1655552"/>
            <a:ext cx="1449420" cy="1449420"/>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Segoe UI" panose="020B0502040204020203" pitchFamily="34" charset="0"/>
            </a:endParaRPr>
          </a:p>
        </p:txBody>
      </p:sp>
      <p:sp>
        <p:nvSpPr>
          <p:cNvPr id="51" name="Footer Placeholder 15">
            <a:extLst>
              <a:ext uri="{FF2B5EF4-FFF2-40B4-BE49-F238E27FC236}">
                <a16:creationId xmlns:a16="http://schemas.microsoft.com/office/drawing/2014/main" id="{E0AEA466-A39E-4EE0-A5FC-3E960EE3E91F}"/>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52" name="Slide Number Placeholder 16">
            <a:extLst>
              <a:ext uri="{FF2B5EF4-FFF2-40B4-BE49-F238E27FC236}">
                <a16:creationId xmlns:a16="http://schemas.microsoft.com/office/drawing/2014/main" id="{E0D577F7-087E-42B6-B64A-7EBD0FF59ACB}"/>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50" name="Text Placeholder 4">
            <a:extLst>
              <a:ext uri="{FF2B5EF4-FFF2-40B4-BE49-F238E27FC236}">
                <a16:creationId xmlns:a16="http://schemas.microsoft.com/office/drawing/2014/main" id="{8E1D6836-40A6-474D-A4AD-88B430BD7530}"/>
              </a:ext>
            </a:extLst>
          </p:cNvPr>
          <p:cNvSpPr>
            <a:spLocks noGrp="1"/>
          </p:cNvSpPr>
          <p:nvPr>
            <p:ph type="body" sz="quarter" idx="26"/>
          </p:nvPr>
        </p:nvSpPr>
        <p:spPr>
          <a:xfrm>
            <a:off x="555214" y="1452063"/>
            <a:ext cx="4392000" cy="1980000"/>
          </a:xfrm>
          <a:prstGeom prst="rect">
            <a:avLst/>
          </a:prstGeom>
        </p:spPr>
        <p:txBody>
          <a:bodyPr lIns="72000" tIns="72000" rIns="72000" bIns="72000">
            <a:normAutofit/>
          </a:bodyPr>
          <a:lstStyle>
            <a:lvl1pPr marL="0" indent="0">
              <a:buNone/>
              <a:defRPr>
                <a:solidFill>
                  <a:schemeClr val="accent1"/>
                </a:solidFill>
                <a:latin typeface="Segoe UI Semibold" panose="020B0702040204020203" pitchFamily="34" charset="0"/>
                <a:cs typeface="Segoe UI Semibold" panose="020B0702040204020203" pitchFamily="34" charset="0"/>
              </a:defRPr>
            </a:lvl1pPr>
            <a:lvl2pPr marL="182563" indent="-179388">
              <a:defRPr>
                <a:latin typeface="Segoe UI" panose="020B0502040204020203" pitchFamily="34" charset="0"/>
              </a:defRPr>
            </a:lvl2pPr>
            <a:lvl3pPr marL="357188" indent="-179388">
              <a:defRPr>
                <a:latin typeface="Segoe UI" panose="020B0502040204020203" pitchFamily="34" charset="0"/>
              </a:defRPr>
            </a:lvl3pPr>
            <a:lvl4pPr marL="539750" indent="-182563">
              <a:defRPr>
                <a:latin typeface="Segoe UI" panose="020B0502040204020203" pitchFamily="34" charset="0"/>
              </a:defRPr>
            </a:lvl4pPr>
            <a:lvl5pPr marL="714375" indent="-179388">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951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 Use Case Benefits Blu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a:prstGeom prst="rect">
            <a:avLst/>
          </a:prstGeom>
        </p:spPr>
        <p:txBody>
          <a:bodyPr anchor="ctr"/>
          <a:lstStyle>
            <a:lvl1pPr>
              <a:defRPr b="0">
                <a:latin typeface="Montserrat-Bold" panose="00000800000000000000" charset="0"/>
              </a:defRPr>
            </a:lvl1pPr>
          </a:lstStyle>
          <a:p>
            <a:r>
              <a:rPr lang="en-US" dirty="0"/>
              <a:t>Click to edit Master title style</a:t>
            </a:r>
            <a:endParaRPr lang="fr-FR" dirty="0"/>
          </a:p>
        </p:txBody>
      </p:sp>
      <p:sp>
        <p:nvSpPr>
          <p:cNvPr id="4" name="Text Placeholder 8">
            <a:extLst>
              <a:ext uri="{FF2B5EF4-FFF2-40B4-BE49-F238E27FC236}">
                <a16:creationId xmlns:a16="http://schemas.microsoft.com/office/drawing/2014/main" id="{A5697893-2592-4A5D-8A78-18555F80351C}"/>
              </a:ext>
            </a:extLst>
          </p:cNvPr>
          <p:cNvSpPr>
            <a:spLocks noGrp="1"/>
          </p:cNvSpPr>
          <p:nvPr>
            <p:ph type="body" sz="quarter" idx="15"/>
          </p:nvPr>
        </p:nvSpPr>
        <p:spPr>
          <a:xfrm>
            <a:off x="1720314" y="2778974"/>
            <a:ext cx="2340000" cy="3060000"/>
          </a:xfrm>
          <a:prstGeom prst="rect">
            <a:avLst/>
          </a:prstGeom>
          <a:solidFill>
            <a:schemeClr val="accent1"/>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5" name="Text Placeholder 8">
            <a:extLst>
              <a:ext uri="{FF2B5EF4-FFF2-40B4-BE49-F238E27FC236}">
                <a16:creationId xmlns:a16="http://schemas.microsoft.com/office/drawing/2014/main" id="{1B143416-BC5B-44C0-A472-0A1008104D45}"/>
              </a:ext>
            </a:extLst>
          </p:cNvPr>
          <p:cNvSpPr>
            <a:spLocks noGrp="1"/>
          </p:cNvSpPr>
          <p:nvPr>
            <p:ph type="body" sz="quarter" idx="16"/>
          </p:nvPr>
        </p:nvSpPr>
        <p:spPr>
          <a:xfrm>
            <a:off x="4265965" y="2779858"/>
            <a:ext cx="2340000" cy="3060000"/>
          </a:xfrm>
          <a:prstGeom prst="rect">
            <a:avLst/>
          </a:prstGeom>
          <a:solidFill>
            <a:schemeClr val="accent1"/>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6" name="Text Placeholder 8">
            <a:extLst>
              <a:ext uri="{FF2B5EF4-FFF2-40B4-BE49-F238E27FC236}">
                <a16:creationId xmlns:a16="http://schemas.microsoft.com/office/drawing/2014/main" id="{DAD0256F-5D36-4B63-B0CA-9E908D75A875}"/>
              </a:ext>
            </a:extLst>
          </p:cNvPr>
          <p:cNvSpPr>
            <a:spLocks noGrp="1"/>
          </p:cNvSpPr>
          <p:nvPr>
            <p:ph type="body" sz="quarter" idx="17"/>
          </p:nvPr>
        </p:nvSpPr>
        <p:spPr>
          <a:xfrm>
            <a:off x="6787694" y="2778974"/>
            <a:ext cx="2340000" cy="3060000"/>
          </a:xfrm>
          <a:prstGeom prst="rect">
            <a:avLst/>
          </a:prstGeom>
          <a:solidFill>
            <a:schemeClr val="accent1"/>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8" name="Text Placeholder 8">
            <a:extLst>
              <a:ext uri="{FF2B5EF4-FFF2-40B4-BE49-F238E27FC236}">
                <a16:creationId xmlns:a16="http://schemas.microsoft.com/office/drawing/2014/main" id="{6FA63E7A-6B9E-4AF5-8F4F-06181A612BB3}"/>
              </a:ext>
            </a:extLst>
          </p:cNvPr>
          <p:cNvSpPr>
            <a:spLocks noGrp="1"/>
          </p:cNvSpPr>
          <p:nvPr>
            <p:ph type="body" sz="quarter" idx="18"/>
          </p:nvPr>
        </p:nvSpPr>
        <p:spPr>
          <a:xfrm>
            <a:off x="9310688" y="2778974"/>
            <a:ext cx="2340000" cy="3060000"/>
          </a:xfrm>
          <a:prstGeom prst="rect">
            <a:avLst/>
          </a:prstGeom>
          <a:solidFill>
            <a:schemeClr val="accent1"/>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9" name="Picture Placeholder 2">
            <a:extLst>
              <a:ext uri="{FF2B5EF4-FFF2-40B4-BE49-F238E27FC236}">
                <a16:creationId xmlns:a16="http://schemas.microsoft.com/office/drawing/2014/main" id="{F6026803-694C-4058-AE3C-E5B50935736C}"/>
              </a:ext>
            </a:extLst>
          </p:cNvPr>
          <p:cNvSpPr>
            <a:spLocks noGrp="1"/>
          </p:cNvSpPr>
          <p:nvPr>
            <p:ph type="pic" sz="quarter" idx="11"/>
          </p:nvPr>
        </p:nvSpPr>
        <p:spPr>
          <a:xfrm>
            <a:off x="2559097"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0" name="Picture Placeholder 2">
            <a:extLst>
              <a:ext uri="{FF2B5EF4-FFF2-40B4-BE49-F238E27FC236}">
                <a16:creationId xmlns:a16="http://schemas.microsoft.com/office/drawing/2014/main" id="{C480EFBB-58FC-4731-ADD2-7402507EB673}"/>
              </a:ext>
            </a:extLst>
          </p:cNvPr>
          <p:cNvSpPr>
            <a:spLocks noGrp="1"/>
          </p:cNvSpPr>
          <p:nvPr>
            <p:ph type="pic" sz="quarter" idx="12"/>
          </p:nvPr>
        </p:nvSpPr>
        <p:spPr>
          <a:xfrm>
            <a:off x="5084583" y="3137264"/>
            <a:ext cx="679450" cy="679450"/>
          </a:xfrm>
          <a:prstGeom prst="rect">
            <a:avLst/>
          </a:prstGeom>
          <a:noFill/>
        </p:spPr>
        <p:txBody>
          <a:bodyPr/>
          <a:lstStyle>
            <a:lvl1pPr marL="0" indent="0">
              <a:buNone/>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1" name="Picture Placeholder 2">
            <a:extLst>
              <a:ext uri="{FF2B5EF4-FFF2-40B4-BE49-F238E27FC236}">
                <a16:creationId xmlns:a16="http://schemas.microsoft.com/office/drawing/2014/main" id="{F3CDAE30-1160-4873-BE93-FB87828988C9}"/>
              </a:ext>
            </a:extLst>
          </p:cNvPr>
          <p:cNvSpPr>
            <a:spLocks noGrp="1"/>
          </p:cNvSpPr>
          <p:nvPr>
            <p:ph type="pic" sz="quarter" idx="13"/>
          </p:nvPr>
        </p:nvSpPr>
        <p:spPr>
          <a:xfrm>
            <a:off x="7610069"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3" name="Picture Placeholder 2">
            <a:extLst>
              <a:ext uri="{FF2B5EF4-FFF2-40B4-BE49-F238E27FC236}">
                <a16:creationId xmlns:a16="http://schemas.microsoft.com/office/drawing/2014/main" id="{BE0039A2-76AD-4973-A977-D9CCE0690A67}"/>
              </a:ext>
            </a:extLst>
          </p:cNvPr>
          <p:cNvSpPr>
            <a:spLocks noGrp="1"/>
          </p:cNvSpPr>
          <p:nvPr>
            <p:ph type="pic" sz="quarter" idx="14"/>
          </p:nvPr>
        </p:nvSpPr>
        <p:spPr>
          <a:xfrm>
            <a:off x="10135555"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8" name="Oval 17">
            <a:extLst>
              <a:ext uri="{FF2B5EF4-FFF2-40B4-BE49-F238E27FC236}">
                <a16:creationId xmlns:a16="http://schemas.microsoft.com/office/drawing/2014/main" id="{09C2F7BB-8A33-4AFB-8988-AE6CDAA6DD6C}"/>
              </a:ext>
            </a:extLst>
          </p:cNvPr>
          <p:cNvSpPr/>
          <p:nvPr/>
        </p:nvSpPr>
        <p:spPr>
          <a:xfrm>
            <a:off x="1605103" y="1555023"/>
            <a:ext cx="1115279" cy="11152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Segoe UI" panose="020B0502040204020203" pitchFamily="34" charset="0"/>
            </a:endParaRPr>
          </a:p>
        </p:txBody>
      </p:sp>
      <p:sp>
        <p:nvSpPr>
          <p:cNvPr id="19" name="Picture Placeholder 99">
            <a:extLst>
              <a:ext uri="{FF2B5EF4-FFF2-40B4-BE49-F238E27FC236}">
                <a16:creationId xmlns:a16="http://schemas.microsoft.com/office/drawing/2014/main" id="{59748BF7-05CF-4B8A-9D99-B4617049515D}"/>
              </a:ext>
            </a:extLst>
          </p:cNvPr>
          <p:cNvSpPr>
            <a:spLocks noGrp="1"/>
          </p:cNvSpPr>
          <p:nvPr>
            <p:ph type="pic" sz="quarter" idx="22" hasCustomPrompt="1"/>
          </p:nvPr>
        </p:nvSpPr>
        <p:spPr>
          <a:xfrm>
            <a:off x="1720315" y="1718902"/>
            <a:ext cx="805170" cy="805936"/>
          </a:xfrm>
          <a:prstGeom prst="ellipse">
            <a:avLst/>
          </a:prstGeom>
        </p:spPr>
        <p:txBody>
          <a:bodyPr/>
          <a:lstStyle>
            <a:lvl1pPr marL="0" indent="0" algn="ctr">
              <a:buNone/>
              <a:defRPr sz="1200">
                <a:latin typeface="Segoe UI" panose="020B0502040204020203" pitchFamily="34" charset="0"/>
              </a:defRPr>
            </a:lvl1pPr>
          </a:lstStyle>
          <a:p>
            <a:r>
              <a:rPr lang="fr-FR" dirty="0"/>
              <a:t>User pic</a:t>
            </a:r>
          </a:p>
        </p:txBody>
      </p:sp>
      <p:sp>
        <p:nvSpPr>
          <p:cNvPr id="20" name="Text Placeholder 86">
            <a:extLst>
              <a:ext uri="{FF2B5EF4-FFF2-40B4-BE49-F238E27FC236}">
                <a16:creationId xmlns:a16="http://schemas.microsoft.com/office/drawing/2014/main" id="{686CA655-2B66-45AC-A1EF-B201D3E26FB3}"/>
              </a:ext>
            </a:extLst>
          </p:cNvPr>
          <p:cNvSpPr>
            <a:spLocks noGrp="1"/>
          </p:cNvSpPr>
          <p:nvPr>
            <p:ph type="body" sz="quarter" idx="23" hasCustomPrompt="1"/>
          </p:nvPr>
        </p:nvSpPr>
        <p:spPr>
          <a:xfrm flipH="1">
            <a:off x="2787517" y="1999941"/>
            <a:ext cx="1944000" cy="360000"/>
          </a:xfrm>
          <a:prstGeom prst="rect">
            <a:avLst/>
          </a:prstGeom>
        </p:spPr>
        <p:txBody>
          <a:bodyPr anchor="ctr">
            <a:normAutofit/>
          </a:bodyPr>
          <a:lstStyle>
            <a:lvl1pPr marL="0" indent="0" algn="l">
              <a:buNone/>
              <a:defRPr sz="1200">
                <a:solidFill>
                  <a:schemeClr val="accent1"/>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21" name="Arc 20">
            <a:extLst>
              <a:ext uri="{FF2B5EF4-FFF2-40B4-BE49-F238E27FC236}">
                <a16:creationId xmlns:a16="http://schemas.microsoft.com/office/drawing/2014/main" id="{7568388A-2E63-4B80-8B80-4BFB85475BD3}"/>
              </a:ext>
            </a:extLst>
          </p:cNvPr>
          <p:cNvSpPr/>
          <p:nvPr/>
        </p:nvSpPr>
        <p:spPr>
          <a:xfrm>
            <a:off x="1632399" y="1629636"/>
            <a:ext cx="1019742" cy="1019742"/>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Segoe UI" panose="020B0502040204020203" pitchFamily="34" charset="0"/>
            </a:endParaRPr>
          </a:p>
        </p:txBody>
      </p:sp>
      <p:sp>
        <p:nvSpPr>
          <p:cNvPr id="23" name="Footer Placeholder 15">
            <a:extLst>
              <a:ext uri="{FF2B5EF4-FFF2-40B4-BE49-F238E27FC236}">
                <a16:creationId xmlns:a16="http://schemas.microsoft.com/office/drawing/2014/main" id="{27D9C9AA-C2AA-4ACE-B8E1-990C64B6F88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24" name="Slide Number Placeholder 16">
            <a:extLst>
              <a:ext uri="{FF2B5EF4-FFF2-40B4-BE49-F238E27FC236}">
                <a16:creationId xmlns:a16="http://schemas.microsoft.com/office/drawing/2014/main" id="{8762AE62-0701-4D43-AF2B-658FD649DF1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364465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 Use Case Cover Light Blue">
    <p:bg>
      <p:bgPr>
        <a:solidFill>
          <a:schemeClr val="bg1"/>
        </a:solidFill>
        <a:effectLst/>
      </p:bgPr>
    </p:bg>
    <p:spTree>
      <p:nvGrpSpPr>
        <p:cNvPr id="1" name=""/>
        <p:cNvGrpSpPr/>
        <p:nvPr/>
      </p:nvGrpSpPr>
      <p:grpSpPr>
        <a:xfrm>
          <a:off x="0" y="0"/>
          <a:ext cx="0" cy="0"/>
          <a:chOff x="0" y="0"/>
          <a:chExt cx="0" cy="0"/>
        </a:xfrm>
      </p:grpSpPr>
      <p:sp>
        <p:nvSpPr>
          <p:cNvPr id="13" name="Rectangle 13">
            <a:extLst>
              <a:ext uri="{FF2B5EF4-FFF2-40B4-BE49-F238E27FC236}">
                <a16:creationId xmlns:a16="http://schemas.microsoft.com/office/drawing/2014/main" id="{898A7E4A-B2E8-411A-A6F7-7E1A07CD050B}"/>
              </a:ext>
            </a:extLst>
          </p:cNvPr>
          <p:cNvSpPr/>
          <p:nvPr userDrawn="1"/>
        </p:nvSpPr>
        <p:spPr>
          <a:xfrm>
            <a:off x="0" y="-6350"/>
            <a:ext cx="3913963" cy="6864350"/>
          </a:xfrm>
          <a:custGeom>
            <a:avLst/>
            <a:gdLst>
              <a:gd name="connsiteX0" fmla="*/ 0 w 3253563"/>
              <a:gd name="connsiteY0" fmla="*/ 0 h 6858000"/>
              <a:gd name="connsiteX1" fmla="*/ 3253563 w 3253563"/>
              <a:gd name="connsiteY1" fmla="*/ 0 h 6858000"/>
              <a:gd name="connsiteX2" fmla="*/ 3253563 w 3253563"/>
              <a:gd name="connsiteY2" fmla="*/ 6858000 h 6858000"/>
              <a:gd name="connsiteX3" fmla="*/ 0 w 3253563"/>
              <a:gd name="connsiteY3" fmla="*/ 6858000 h 6858000"/>
              <a:gd name="connsiteX4" fmla="*/ 0 w 3253563"/>
              <a:gd name="connsiteY4" fmla="*/ 0 h 6858000"/>
              <a:gd name="connsiteX0" fmla="*/ 0 w 3913963"/>
              <a:gd name="connsiteY0" fmla="*/ 0 h 6864350"/>
              <a:gd name="connsiteX1" fmla="*/ 3253563 w 3913963"/>
              <a:gd name="connsiteY1" fmla="*/ 0 h 6864350"/>
              <a:gd name="connsiteX2" fmla="*/ 3913963 w 3913963"/>
              <a:gd name="connsiteY2" fmla="*/ 6864350 h 6864350"/>
              <a:gd name="connsiteX3" fmla="*/ 0 w 3913963"/>
              <a:gd name="connsiteY3" fmla="*/ 6858000 h 6864350"/>
              <a:gd name="connsiteX4" fmla="*/ 0 w 3913963"/>
              <a:gd name="connsiteY4" fmla="*/ 0 h 6864350"/>
              <a:gd name="connsiteX0" fmla="*/ 0 w 3913963"/>
              <a:gd name="connsiteY0" fmla="*/ 0 h 6864350"/>
              <a:gd name="connsiteX1" fmla="*/ 2488019 w 3913963"/>
              <a:gd name="connsiteY1" fmla="*/ 10632 h 6864350"/>
              <a:gd name="connsiteX2" fmla="*/ 3913963 w 3913963"/>
              <a:gd name="connsiteY2" fmla="*/ 6864350 h 6864350"/>
              <a:gd name="connsiteX3" fmla="*/ 0 w 3913963"/>
              <a:gd name="connsiteY3" fmla="*/ 6858000 h 6864350"/>
              <a:gd name="connsiteX4" fmla="*/ 0 w 3913963"/>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963" h="6864350">
                <a:moveTo>
                  <a:pt x="0" y="0"/>
                </a:moveTo>
                <a:lnTo>
                  <a:pt x="2488019" y="10632"/>
                </a:lnTo>
                <a:lnTo>
                  <a:pt x="3913963" y="6864350"/>
                </a:lnTo>
                <a:lnTo>
                  <a:pt x="0" y="6858000"/>
                </a:lnTo>
                <a:lnTo>
                  <a:pt x="0" y="0"/>
                </a:lnTo>
                <a:close/>
              </a:path>
            </a:pathLst>
          </a:custGeom>
          <a:gradFill>
            <a:gsLst>
              <a:gs pos="0">
                <a:srgbClr val="5DC3F5"/>
              </a:gs>
              <a:gs pos="100000">
                <a:schemeClr val="accent1"/>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16" name="Text Placeholder 5">
            <a:extLst>
              <a:ext uri="{FF2B5EF4-FFF2-40B4-BE49-F238E27FC236}">
                <a16:creationId xmlns:a16="http://schemas.microsoft.com/office/drawing/2014/main" id="{6F8EAC52-847C-4B47-9C23-6E0BD98BCA96}"/>
              </a:ext>
            </a:extLst>
          </p:cNvPr>
          <p:cNvSpPr>
            <a:spLocks noGrp="1"/>
          </p:cNvSpPr>
          <p:nvPr>
            <p:ph type="body" sz="quarter" idx="10" hasCustomPrompt="1"/>
          </p:nvPr>
        </p:nvSpPr>
        <p:spPr>
          <a:xfrm>
            <a:off x="6096000" y="1425495"/>
            <a:ext cx="5545138" cy="1285808"/>
          </a:xfrm>
          <a:prstGeom prst="rect">
            <a:avLst/>
          </a:prstGeom>
        </p:spPr>
        <p:txBody>
          <a:bodyPr>
            <a:noAutofit/>
          </a:bodyPr>
          <a:lstStyle>
            <a:lvl1pPr marL="0" indent="0">
              <a:spcBef>
                <a:spcPts val="0"/>
              </a:spcBef>
              <a:buNone/>
              <a:defRPr sz="2800">
                <a:solidFill>
                  <a:schemeClr val="accent6"/>
                </a:solidFill>
                <a:latin typeface="+mj-lt"/>
              </a:defRPr>
            </a:lvl1pPr>
          </a:lstStyle>
          <a:p>
            <a:pPr lvl="0"/>
            <a:r>
              <a:rPr lang="en-US" dirty="0"/>
              <a:t>Click to edit master title style</a:t>
            </a:r>
            <a:endParaRPr lang="fr-FR" dirty="0"/>
          </a:p>
        </p:txBody>
      </p:sp>
      <p:sp>
        <p:nvSpPr>
          <p:cNvPr id="21" name="Picture Placeholder 2">
            <a:extLst>
              <a:ext uri="{FF2B5EF4-FFF2-40B4-BE49-F238E27FC236}">
                <a16:creationId xmlns:a16="http://schemas.microsoft.com/office/drawing/2014/main" id="{ABA4DAC7-2579-46F6-A25F-3E5C6A2E7272}"/>
              </a:ext>
            </a:extLst>
          </p:cNvPr>
          <p:cNvSpPr>
            <a:spLocks noGrp="1"/>
          </p:cNvSpPr>
          <p:nvPr>
            <p:ph type="pic" sz="quarter" idx="13"/>
          </p:nvPr>
        </p:nvSpPr>
        <p:spPr>
          <a:xfrm>
            <a:off x="6110804" y="2991629"/>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2" name="Text Placeholder 9">
            <a:extLst>
              <a:ext uri="{FF2B5EF4-FFF2-40B4-BE49-F238E27FC236}">
                <a16:creationId xmlns:a16="http://schemas.microsoft.com/office/drawing/2014/main" id="{F10E2371-54A2-4C6B-8F4C-B1B84FB6CD05}"/>
              </a:ext>
            </a:extLst>
          </p:cNvPr>
          <p:cNvSpPr>
            <a:spLocks noGrp="1"/>
          </p:cNvSpPr>
          <p:nvPr>
            <p:ph type="body" sz="quarter" idx="14"/>
          </p:nvPr>
        </p:nvSpPr>
        <p:spPr>
          <a:xfrm>
            <a:off x="7060020" y="3066773"/>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23" name="Picture Placeholder 2">
            <a:extLst>
              <a:ext uri="{FF2B5EF4-FFF2-40B4-BE49-F238E27FC236}">
                <a16:creationId xmlns:a16="http://schemas.microsoft.com/office/drawing/2014/main" id="{FD7F0570-2B97-474E-A759-0C249BA75012}"/>
              </a:ext>
            </a:extLst>
          </p:cNvPr>
          <p:cNvSpPr>
            <a:spLocks noGrp="1"/>
          </p:cNvSpPr>
          <p:nvPr>
            <p:ph type="pic" sz="quarter" idx="15"/>
          </p:nvPr>
        </p:nvSpPr>
        <p:spPr>
          <a:xfrm>
            <a:off x="6110804" y="3989505"/>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4" name="Text Placeholder 9">
            <a:extLst>
              <a:ext uri="{FF2B5EF4-FFF2-40B4-BE49-F238E27FC236}">
                <a16:creationId xmlns:a16="http://schemas.microsoft.com/office/drawing/2014/main" id="{76AAB911-CAA3-4022-88CE-807CB7934166}"/>
              </a:ext>
            </a:extLst>
          </p:cNvPr>
          <p:cNvSpPr>
            <a:spLocks noGrp="1"/>
          </p:cNvSpPr>
          <p:nvPr>
            <p:ph type="body" sz="quarter" idx="16"/>
          </p:nvPr>
        </p:nvSpPr>
        <p:spPr>
          <a:xfrm>
            <a:off x="7060020" y="4064649"/>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25" name="Picture Placeholder 2">
            <a:extLst>
              <a:ext uri="{FF2B5EF4-FFF2-40B4-BE49-F238E27FC236}">
                <a16:creationId xmlns:a16="http://schemas.microsoft.com/office/drawing/2014/main" id="{379FF37C-6C67-4412-B1C8-302C1B6EA9B0}"/>
              </a:ext>
            </a:extLst>
          </p:cNvPr>
          <p:cNvSpPr>
            <a:spLocks noGrp="1"/>
          </p:cNvSpPr>
          <p:nvPr>
            <p:ph type="pic" sz="quarter" idx="17"/>
          </p:nvPr>
        </p:nvSpPr>
        <p:spPr>
          <a:xfrm>
            <a:off x="6110804" y="5064113"/>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6" name="Text Placeholder 9">
            <a:extLst>
              <a:ext uri="{FF2B5EF4-FFF2-40B4-BE49-F238E27FC236}">
                <a16:creationId xmlns:a16="http://schemas.microsoft.com/office/drawing/2014/main" id="{A84418D1-4A17-4A3B-8261-008831ACD48E}"/>
              </a:ext>
            </a:extLst>
          </p:cNvPr>
          <p:cNvSpPr>
            <a:spLocks noGrp="1"/>
          </p:cNvSpPr>
          <p:nvPr>
            <p:ph type="body" sz="quarter" idx="18"/>
          </p:nvPr>
        </p:nvSpPr>
        <p:spPr>
          <a:xfrm>
            <a:off x="7060020" y="5139257"/>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14" name="Picture Placeholder 43">
            <a:extLst>
              <a:ext uri="{FF2B5EF4-FFF2-40B4-BE49-F238E27FC236}">
                <a16:creationId xmlns:a16="http://schemas.microsoft.com/office/drawing/2014/main" id="{89FFB2F3-1584-4DB7-BBFC-70500BEC4AFD}"/>
              </a:ext>
            </a:extLst>
          </p:cNvPr>
          <p:cNvSpPr>
            <a:spLocks noGrp="1"/>
          </p:cNvSpPr>
          <p:nvPr>
            <p:ph type="pic" sz="quarter" idx="19"/>
          </p:nvPr>
        </p:nvSpPr>
        <p:spPr>
          <a:xfrm>
            <a:off x="0" y="4372"/>
            <a:ext cx="3913963" cy="3424628"/>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5" name="Picture Placeholder 36">
            <a:extLst>
              <a:ext uri="{FF2B5EF4-FFF2-40B4-BE49-F238E27FC236}">
                <a16:creationId xmlns:a16="http://schemas.microsoft.com/office/drawing/2014/main" id="{31EEE04B-19F1-483F-95F9-2B7D07466122}"/>
              </a:ext>
            </a:extLst>
          </p:cNvPr>
          <p:cNvSpPr>
            <a:spLocks noGrp="1"/>
          </p:cNvSpPr>
          <p:nvPr>
            <p:ph type="pic" sz="quarter" idx="11"/>
          </p:nvPr>
        </p:nvSpPr>
        <p:spPr>
          <a:xfrm>
            <a:off x="1063255" y="1967023"/>
            <a:ext cx="4306187" cy="4297703"/>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9" name="Slide Number Placeholder 16">
            <a:extLst>
              <a:ext uri="{FF2B5EF4-FFF2-40B4-BE49-F238E27FC236}">
                <a16:creationId xmlns:a16="http://schemas.microsoft.com/office/drawing/2014/main" id="{496B39BE-E274-488A-A307-62F54D1E8F9F}"/>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20" name="Footer Placeholder 15">
            <a:extLst>
              <a:ext uri="{FF2B5EF4-FFF2-40B4-BE49-F238E27FC236}">
                <a16:creationId xmlns:a16="http://schemas.microsoft.com/office/drawing/2014/main" id="{AE1B065B-0036-4027-B052-F874FD36CEA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8115217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 Use Case Flow Light Blue">
    <p:spTree>
      <p:nvGrpSpPr>
        <p:cNvPr id="1" name=""/>
        <p:cNvGrpSpPr/>
        <p:nvPr/>
      </p:nvGrpSpPr>
      <p:grpSpPr>
        <a:xfrm>
          <a:off x="0" y="0"/>
          <a:ext cx="0" cy="0"/>
          <a:chOff x="0" y="0"/>
          <a:chExt cx="0" cy="0"/>
        </a:xfrm>
      </p:grpSpPr>
      <p:sp>
        <p:nvSpPr>
          <p:cNvPr id="103" name="Oval 102">
            <a:extLst>
              <a:ext uri="{FF2B5EF4-FFF2-40B4-BE49-F238E27FC236}">
                <a16:creationId xmlns:a16="http://schemas.microsoft.com/office/drawing/2014/main" id="{8270FFD3-E727-4367-A759-03D39B2424B6}"/>
              </a:ext>
            </a:extLst>
          </p:cNvPr>
          <p:cNvSpPr/>
          <p:nvPr userDrawn="1"/>
        </p:nvSpPr>
        <p:spPr>
          <a:xfrm>
            <a:off x="5253007" y="1529018"/>
            <a:ext cx="1685985" cy="16859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p:spPr>
        <p:txBody>
          <a:bodyPr anchor="ctr"/>
          <a:lstStyle>
            <a:lvl1pPr>
              <a:defRPr>
                <a:solidFill>
                  <a:schemeClr val="accent6"/>
                </a:solidFill>
              </a:defRPr>
            </a:lvl1pPr>
          </a:lstStyle>
          <a:p>
            <a:r>
              <a:rPr lang="en-US" dirty="0"/>
              <a:t>Click to edit Master title style</a:t>
            </a:r>
            <a:endParaRPr lang="fr-FR" dirty="0"/>
          </a:p>
        </p:txBody>
      </p:sp>
      <p:sp>
        <p:nvSpPr>
          <p:cNvPr id="14" name="Rectangle 13">
            <a:extLst>
              <a:ext uri="{FF2B5EF4-FFF2-40B4-BE49-F238E27FC236}">
                <a16:creationId xmlns:a16="http://schemas.microsoft.com/office/drawing/2014/main" id="{9DEDF98E-9ABB-4AE1-8707-2F4EBB3A3FA3}"/>
              </a:ext>
            </a:extLst>
          </p:cNvPr>
          <p:cNvSpPr/>
          <p:nvPr userDrawn="1"/>
        </p:nvSpPr>
        <p:spPr>
          <a:xfrm>
            <a:off x="0" y="4433549"/>
            <a:ext cx="12192000" cy="1104902"/>
          </a:xfrm>
          <a:prstGeom prst="rect">
            <a:avLst/>
          </a:prstGeom>
          <a:gradFill flip="none" rotWithShape="1">
            <a:gsLst>
              <a:gs pos="0">
                <a:srgbClr val="58B9FA">
                  <a:alpha val="0"/>
                </a:srgbClr>
              </a:gs>
              <a:gs pos="100000">
                <a:srgbClr val="58B9FA"/>
              </a:gs>
            </a:gsLst>
            <a:lin ang="0" scaled="1"/>
            <a:tileRect/>
          </a:gradFill>
          <a:ln w="38100" cap="rnd" cmpd="sng">
            <a:noFill/>
            <a:prstDash val="sys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r>
              <a:rPr lang="en-US" sz="1400" b="1" dirty="0">
                <a:solidFill>
                  <a:schemeClr val="tx1"/>
                </a:solidFill>
                <a:latin typeface="Segoe UI" panose="020B0502040204020203" pitchFamily="34" charset="0"/>
              </a:rPr>
              <a:t> </a:t>
            </a:r>
          </a:p>
        </p:txBody>
      </p:sp>
      <p:sp>
        <p:nvSpPr>
          <p:cNvPr id="15" name="Rectangle 14">
            <a:extLst>
              <a:ext uri="{FF2B5EF4-FFF2-40B4-BE49-F238E27FC236}">
                <a16:creationId xmlns:a16="http://schemas.microsoft.com/office/drawing/2014/main" id="{C7E9C2B1-7849-4B87-ACAB-1B648D9E77EC}"/>
              </a:ext>
            </a:extLst>
          </p:cNvPr>
          <p:cNvSpPr/>
          <p:nvPr userDrawn="1"/>
        </p:nvSpPr>
        <p:spPr>
          <a:xfrm>
            <a:off x="749810" y="3760190"/>
            <a:ext cx="1973319" cy="274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2962FF"/>
              </a:solidFill>
              <a:effectLst/>
              <a:uLnTx/>
              <a:uFillTx/>
              <a:latin typeface="Segoe UI" panose="020B0502040204020203" pitchFamily="34" charset="0"/>
              <a:ea typeface="+mn-ea"/>
              <a:cs typeface="+mn-cs"/>
            </a:endParaRPr>
          </a:p>
        </p:txBody>
      </p:sp>
      <p:grpSp>
        <p:nvGrpSpPr>
          <p:cNvPr id="8" name="Group 7">
            <a:extLst>
              <a:ext uri="{FF2B5EF4-FFF2-40B4-BE49-F238E27FC236}">
                <a16:creationId xmlns:a16="http://schemas.microsoft.com/office/drawing/2014/main" id="{3EE454AC-9411-465B-BF62-576FDCFE4AC0}"/>
              </a:ext>
            </a:extLst>
          </p:cNvPr>
          <p:cNvGrpSpPr/>
          <p:nvPr userDrawn="1"/>
        </p:nvGrpSpPr>
        <p:grpSpPr>
          <a:xfrm>
            <a:off x="839416" y="3996000"/>
            <a:ext cx="1790801" cy="1980000"/>
            <a:chOff x="839416" y="4012035"/>
            <a:chExt cx="1790801" cy="1343384"/>
          </a:xfrm>
        </p:grpSpPr>
        <p:sp>
          <p:nvSpPr>
            <p:cNvPr id="46" name="Rectangle: Rounded Corners 45">
              <a:extLst>
                <a:ext uri="{FF2B5EF4-FFF2-40B4-BE49-F238E27FC236}">
                  <a16:creationId xmlns:a16="http://schemas.microsoft.com/office/drawing/2014/main" id="{19BE2C10-B174-4909-B222-EA264CC73D5B}"/>
                </a:ext>
              </a:extLst>
            </p:cNvPr>
            <p:cNvSpPr/>
            <p:nvPr/>
          </p:nvSpPr>
          <p:spPr>
            <a:xfrm>
              <a:off x="839416" y="4012035"/>
              <a:ext cx="1790801" cy="1340383"/>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B9C5F61F-333D-4AA2-87D0-FB60E8EFFA67}"/>
                </a:ext>
              </a:extLst>
            </p:cNvPr>
            <p:cNvSpPr/>
            <p:nvPr/>
          </p:nvSpPr>
          <p:spPr>
            <a:xfrm>
              <a:off x="839416" y="4012035"/>
              <a:ext cx="74832" cy="1343384"/>
            </a:xfrm>
            <a:prstGeom prst="rect">
              <a:avLst/>
            </a:prstGeom>
            <a:solidFill>
              <a:srgbClr val="C8DF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20" name="Rectangle 19">
            <a:extLst>
              <a:ext uri="{FF2B5EF4-FFF2-40B4-BE49-F238E27FC236}">
                <a16:creationId xmlns:a16="http://schemas.microsoft.com/office/drawing/2014/main" id="{B8684840-EBE8-4E79-AA7E-F0ACB98207F0}"/>
              </a:ext>
            </a:extLst>
          </p:cNvPr>
          <p:cNvSpPr/>
          <p:nvPr/>
        </p:nvSpPr>
        <p:spPr>
          <a:xfrm>
            <a:off x="749810" y="3760190"/>
            <a:ext cx="1973319" cy="274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2962FF"/>
              </a:solidFill>
              <a:effectLst/>
              <a:uLnTx/>
              <a:uFillTx/>
              <a:latin typeface="Segoe UI" panose="020B0502040204020203" pitchFamily="34" charset="0"/>
              <a:ea typeface="+mn-ea"/>
              <a:cs typeface="+mn-cs"/>
            </a:endParaRPr>
          </a:p>
        </p:txBody>
      </p:sp>
      <p:grpSp>
        <p:nvGrpSpPr>
          <p:cNvPr id="6" name="Group 5">
            <a:extLst>
              <a:ext uri="{FF2B5EF4-FFF2-40B4-BE49-F238E27FC236}">
                <a16:creationId xmlns:a16="http://schemas.microsoft.com/office/drawing/2014/main" id="{0F290AED-18D4-4621-A33A-D99AE5C6F549}"/>
              </a:ext>
            </a:extLst>
          </p:cNvPr>
          <p:cNvGrpSpPr/>
          <p:nvPr userDrawn="1"/>
        </p:nvGrpSpPr>
        <p:grpSpPr>
          <a:xfrm>
            <a:off x="2980724" y="3996000"/>
            <a:ext cx="1790801" cy="1980000"/>
            <a:chOff x="2980724" y="4001886"/>
            <a:chExt cx="1790801" cy="1343383"/>
          </a:xfrm>
        </p:grpSpPr>
        <p:sp>
          <p:nvSpPr>
            <p:cNvPr id="44" name="Rectangle: Rounded Corners 43">
              <a:extLst>
                <a:ext uri="{FF2B5EF4-FFF2-40B4-BE49-F238E27FC236}">
                  <a16:creationId xmlns:a16="http://schemas.microsoft.com/office/drawing/2014/main" id="{FFBFD498-9BE3-40AD-B159-BA78B0C6EF68}"/>
                </a:ext>
              </a:extLst>
            </p:cNvPr>
            <p:cNvSpPr/>
            <p:nvPr/>
          </p:nvSpPr>
          <p:spPr>
            <a:xfrm>
              <a:off x="2980724" y="4001886"/>
              <a:ext cx="1790801" cy="1324187"/>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5" name="Rectangle 44">
              <a:extLst>
                <a:ext uri="{FF2B5EF4-FFF2-40B4-BE49-F238E27FC236}">
                  <a16:creationId xmlns:a16="http://schemas.microsoft.com/office/drawing/2014/main" id="{4266AA38-48F6-473F-9B4B-0D04AF982208}"/>
                </a:ext>
              </a:extLst>
            </p:cNvPr>
            <p:cNvSpPr/>
            <p:nvPr/>
          </p:nvSpPr>
          <p:spPr>
            <a:xfrm>
              <a:off x="2980724" y="4001886"/>
              <a:ext cx="76109" cy="1343383"/>
            </a:xfrm>
            <a:prstGeom prst="rect">
              <a:avLst/>
            </a:prstGeom>
            <a:solidFill>
              <a:srgbClr val="C8DF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 name="Group 4">
            <a:extLst>
              <a:ext uri="{FF2B5EF4-FFF2-40B4-BE49-F238E27FC236}">
                <a16:creationId xmlns:a16="http://schemas.microsoft.com/office/drawing/2014/main" id="{D50B9FF1-6E7B-46F4-9CC3-DF03856A6459}"/>
              </a:ext>
            </a:extLst>
          </p:cNvPr>
          <p:cNvGrpSpPr/>
          <p:nvPr userDrawn="1"/>
        </p:nvGrpSpPr>
        <p:grpSpPr>
          <a:xfrm>
            <a:off x="5155012" y="3996000"/>
            <a:ext cx="1790801" cy="1980000"/>
            <a:chOff x="5155012" y="3984299"/>
            <a:chExt cx="1790801" cy="1344775"/>
          </a:xfrm>
        </p:grpSpPr>
        <p:sp>
          <p:nvSpPr>
            <p:cNvPr id="42" name="Rectangle: Rounded Corners 41">
              <a:extLst>
                <a:ext uri="{FF2B5EF4-FFF2-40B4-BE49-F238E27FC236}">
                  <a16:creationId xmlns:a16="http://schemas.microsoft.com/office/drawing/2014/main" id="{3B910201-3662-4EFE-9F9A-043E03C7CCC0}"/>
                </a:ext>
              </a:extLst>
            </p:cNvPr>
            <p:cNvSpPr/>
            <p:nvPr/>
          </p:nvSpPr>
          <p:spPr>
            <a:xfrm>
              <a:off x="5155012" y="3984299"/>
              <a:ext cx="1790801" cy="1344775"/>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3" name="Rectangle 42">
              <a:extLst>
                <a:ext uri="{FF2B5EF4-FFF2-40B4-BE49-F238E27FC236}">
                  <a16:creationId xmlns:a16="http://schemas.microsoft.com/office/drawing/2014/main" id="{A2C8E750-C9C6-4B22-B54C-B7F1A4B10D5E}"/>
                </a:ext>
              </a:extLst>
            </p:cNvPr>
            <p:cNvSpPr/>
            <p:nvPr/>
          </p:nvSpPr>
          <p:spPr>
            <a:xfrm>
              <a:off x="5155012" y="3984299"/>
              <a:ext cx="64266" cy="1341775"/>
            </a:xfrm>
            <a:prstGeom prst="rect">
              <a:avLst/>
            </a:prstGeom>
            <a:solidFill>
              <a:srgbClr val="C8DF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4" name="Group 3">
            <a:extLst>
              <a:ext uri="{FF2B5EF4-FFF2-40B4-BE49-F238E27FC236}">
                <a16:creationId xmlns:a16="http://schemas.microsoft.com/office/drawing/2014/main" id="{6371386C-9E9D-4902-9AEE-C677EA0845A2}"/>
              </a:ext>
            </a:extLst>
          </p:cNvPr>
          <p:cNvGrpSpPr/>
          <p:nvPr userDrawn="1"/>
        </p:nvGrpSpPr>
        <p:grpSpPr>
          <a:xfrm>
            <a:off x="7343260" y="3996000"/>
            <a:ext cx="1790801" cy="1980000"/>
            <a:chOff x="7343260" y="3971275"/>
            <a:chExt cx="1790801" cy="1357799"/>
          </a:xfrm>
        </p:grpSpPr>
        <p:sp>
          <p:nvSpPr>
            <p:cNvPr id="40" name="Rectangle: Rounded Corners 39">
              <a:extLst>
                <a:ext uri="{FF2B5EF4-FFF2-40B4-BE49-F238E27FC236}">
                  <a16:creationId xmlns:a16="http://schemas.microsoft.com/office/drawing/2014/main" id="{BEFEAB7F-3FA0-4D46-A022-7F80655B2952}"/>
                </a:ext>
              </a:extLst>
            </p:cNvPr>
            <p:cNvSpPr/>
            <p:nvPr/>
          </p:nvSpPr>
          <p:spPr>
            <a:xfrm>
              <a:off x="7343260" y="3971275"/>
              <a:ext cx="1790801" cy="1354800"/>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1" name="Rectangle 40">
              <a:extLst>
                <a:ext uri="{FF2B5EF4-FFF2-40B4-BE49-F238E27FC236}">
                  <a16:creationId xmlns:a16="http://schemas.microsoft.com/office/drawing/2014/main" id="{2DE27B2F-73FD-4E1F-BD3E-0E0D1C827998}"/>
                </a:ext>
              </a:extLst>
            </p:cNvPr>
            <p:cNvSpPr/>
            <p:nvPr/>
          </p:nvSpPr>
          <p:spPr>
            <a:xfrm>
              <a:off x="7343260" y="3971275"/>
              <a:ext cx="64266" cy="1357799"/>
            </a:xfrm>
            <a:prstGeom prst="rect">
              <a:avLst/>
            </a:prstGeom>
            <a:solidFill>
              <a:srgbClr val="C8DF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3" name="Group 2">
            <a:extLst>
              <a:ext uri="{FF2B5EF4-FFF2-40B4-BE49-F238E27FC236}">
                <a16:creationId xmlns:a16="http://schemas.microsoft.com/office/drawing/2014/main" id="{67DC05D1-3921-4455-8984-39707A7B2B4F}"/>
              </a:ext>
            </a:extLst>
          </p:cNvPr>
          <p:cNvGrpSpPr/>
          <p:nvPr userDrawn="1"/>
        </p:nvGrpSpPr>
        <p:grpSpPr>
          <a:xfrm>
            <a:off x="9531508" y="3996000"/>
            <a:ext cx="1790801" cy="1980000"/>
            <a:chOff x="9531508" y="4020727"/>
            <a:chExt cx="1790801" cy="1341840"/>
          </a:xfrm>
        </p:grpSpPr>
        <p:sp>
          <p:nvSpPr>
            <p:cNvPr id="38" name="Rectangle: Rounded Corners 37">
              <a:extLst>
                <a:ext uri="{FF2B5EF4-FFF2-40B4-BE49-F238E27FC236}">
                  <a16:creationId xmlns:a16="http://schemas.microsoft.com/office/drawing/2014/main" id="{D8B853C6-6E1E-4A68-B84A-A0869DDE2ED8}"/>
                </a:ext>
              </a:extLst>
            </p:cNvPr>
            <p:cNvSpPr/>
            <p:nvPr/>
          </p:nvSpPr>
          <p:spPr>
            <a:xfrm>
              <a:off x="9531508" y="4020727"/>
              <a:ext cx="1790801" cy="1341840"/>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9" name="Rectangle 38">
              <a:extLst>
                <a:ext uri="{FF2B5EF4-FFF2-40B4-BE49-F238E27FC236}">
                  <a16:creationId xmlns:a16="http://schemas.microsoft.com/office/drawing/2014/main" id="{3DA3BECE-5990-4A8E-9D2B-4BD584F0154D}"/>
                </a:ext>
              </a:extLst>
            </p:cNvPr>
            <p:cNvSpPr/>
            <p:nvPr/>
          </p:nvSpPr>
          <p:spPr>
            <a:xfrm>
              <a:off x="9531508" y="4020727"/>
              <a:ext cx="64266" cy="1338842"/>
            </a:xfrm>
            <a:prstGeom prst="rect">
              <a:avLst/>
            </a:prstGeom>
            <a:solidFill>
              <a:srgbClr val="C8DF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2" name="Isosceles Triangle 1">
            <a:extLst>
              <a:ext uri="{FF2B5EF4-FFF2-40B4-BE49-F238E27FC236}">
                <a16:creationId xmlns:a16="http://schemas.microsoft.com/office/drawing/2014/main" id="{4C641A69-D573-477A-9729-CFB3646305E6}"/>
              </a:ext>
            </a:extLst>
          </p:cNvPr>
          <p:cNvSpPr/>
          <p:nvPr/>
        </p:nvSpPr>
        <p:spPr>
          <a:xfrm rot="5400000">
            <a:off x="2706390"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48" name="Isosceles Triangle 47">
            <a:extLst>
              <a:ext uri="{FF2B5EF4-FFF2-40B4-BE49-F238E27FC236}">
                <a16:creationId xmlns:a16="http://schemas.microsoft.com/office/drawing/2014/main" id="{F5126361-744A-4789-B32B-816C92738A06}"/>
              </a:ext>
            </a:extLst>
          </p:cNvPr>
          <p:cNvSpPr/>
          <p:nvPr/>
        </p:nvSpPr>
        <p:spPr>
          <a:xfrm rot="5400000">
            <a:off x="4846876"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3" name="Isosceles Triangle 82">
            <a:extLst>
              <a:ext uri="{FF2B5EF4-FFF2-40B4-BE49-F238E27FC236}">
                <a16:creationId xmlns:a16="http://schemas.microsoft.com/office/drawing/2014/main" id="{556322AC-622A-4A05-AC4E-8EB5841B1140}"/>
              </a:ext>
            </a:extLst>
          </p:cNvPr>
          <p:cNvSpPr/>
          <p:nvPr/>
        </p:nvSpPr>
        <p:spPr>
          <a:xfrm rot="5400000">
            <a:off x="7016302"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4" name="Isosceles Triangle 83">
            <a:extLst>
              <a:ext uri="{FF2B5EF4-FFF2-40B4-BE49-F238E27FC236}">
                <a16:creationId xmlns:a16="http://schemas.microsoft.com/office/drawing/2014/main" id="{30C054F1-0E70-4006-8FA3-2E02C4C9404F}"/>
              </a:ext>
            </a:extLst>
          </p:cNvPr>
          <p:cNvSpPr/>
          <p:nvPr/>
        </p:nvSpPr>
        <p:spPr>
          <a:xfrm rot="5400000">
            <a:off x="9212694"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5" name="Picture Placeholder 84">
            <a:extLst>
              <a:ext uri="{FF2B5EF4-FFF2-40B4-BE49-F238E27FC236}">
                <a16:creationId xmlns:a16="http://schemas.microsoft.com/office/drawing/2014/main" id="{63D9EAFD-C63F-4EF8-8C49-B7E62F930B62}"/>
              </a:ext>
            </a:extLst>
          </p:cNvPr>
          <p:cNvSpPr>
            <a:spLocks noGrp="1"/>
          </p:cNvSpPr>
          <p:nvPr>
            <p:ph type="pic" sz="quarter" idx="11"/>
          </p:nvPr>
        </p:nvSpPr>
        <p:spPr>
          <a:xfrm>
            <a:off x="11379200" y="4678025"/>
            <a:ext cx="706438" cy="615950"/>
          </a:xfrm>
          <a:prstGeom prst="rect">
            <a:avLst/>
          </a:prstGeom>
        </p:spPr>
        <p:txBody>
          <a:bodyPr/>
          <a:lstStyle>
            <a:lvl1pPr>
              <a:defRPr>
                <a:noFill/>
                <a:latin typeface="Segoe UI" panose="020B0502040204020203" pitchFamily="34" charset="0"/>
              </a:defRPr>
            </a:lvl1pPr>
          </a:lstStyle>
          <a:p>
            <a:endParaRPr lang="fr-FR" dirty="0"/>
          </a:p>
        </p:txBody>
      </p:sp>
      <p:sp>
        <p:nvSpPr>
          <p:cNvPr id="87" name="Text Placeholder 86">
            <a:extLst>
              <a:ext uri="{FF2B5EF4-FFF2-40B4-BE49-F238E27FC236}">
                <a16:creationId xmlns:a16="http://schemas.microsoft.com/office/drawing/2014/main" id="{DD49D8FD-8FC5-48D4-8978-31CC2C698475}"/>
              </a:ext>
            </a:extLst>
          </p:cNvPr>
          <p:cNvSpPr>
            <a:spLocks noGrp="1"/>
          </p:cNvSpPr>
          <p:nvPr>
            <p:ph type="body" sz="quarter" idx="12"/>
          </p:nvPr>
        </p:nvSpPr>
        <p:spPr>
          <a:xfrm>
            <a:off x="1071576" y="4160730"/>
            <a:ext cx="1400175" cy="204539"/>
          </a:xfrm>
          <a:prstGeom prst="rect">
            <a:avLst/>
          </a:prstGeom>
        </p:spPr>
        <p:txBody>
          <a:bodyPr anchor="ctr">
            <a:normAutofit/>
          </a:bodyPr>
          <a:lstStyle>
            <a:lvl1pPr marL="0" indent="0">
              <a:buNone/>
              <a:defRPr sz="1200">
                <a:solidFill>
                  <a:schemeClr val="accent6"/>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88" name="Text Placeholder 86">
            <a:extLst>
              <a:ext uri="{FF2B5EF4-FFF2-40B4-BE49-F238E27FC236}">
                <a16:creationId xmlns:a16="http://schemas.microsoft.com/office/drawing/2014/main" id="{1963BC1E-D352-4D23-BC1A-5E3F03BF680F}"/>
              </a:ext>
            </a:extLst>
          </p:cNvPr>
          <p:cNvSpPr>
            <a:spLocks noGrp="1"/>
          </p:cNvSpPr>
          <p:nvPr>
            <p:ph type="body" sz="quarter" idx="13"/>
          </p:nvPr>
        </p:nvSpPr>
        <p:spPr>
          <a:xfrm>
            <a:off x="1070160" y="4479383"/>
            <a:ext cx="1423374" cy="1260000"/>
          </a:xfrm>
          <a:prstGeom prst="rect">
            <a:avLst/>
          </a:prstGeom>
        </p:spPr>
        <p:txBody>
          <a:bodyPr>
            <a:noAutofit/>
          </a:bodyPr>
          <a:lstStyle>
            <a:lvl1pPr marL="171450" indent="-171450">
              <a:buClr>
                <a:schemeClr val="accent6"/>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1" name="Text Placeholder 86">
            <a:extLst>
              <a:ext uri="{FF2B5EF4-FFF2-40B4-BE49-F238E27FC236}">
                <a16:creationId xmlns:a16="http://schemas.microsoft.com/office/drawing/2014/main" id="{5DE8F28B-7B36-453B-8418-9A0EBA430E9A}"/>
              </a:ext>
            </a:extLst>
          </p:cNvPr>
          <p:cNvSpPr>
            <a:spLocks noGrp="1"/>
          </p:cNvSpPr>
          <p:nvPr>
            <p:ph type="body" sz="quarter" idx="14"/>
          </p:nvPr>
        </p:nvSpPr>
        <p:spPr>
          <a:xfrm>
            <a:off x="3220173" y="4160730"/>
            <a:ext cx="1400175" cy="204539"/>
          </a:xfrm>
          <a:prstGeom prst="rect">
            <a:avLst/>
          </a:prstGeom>
        </p:spPr>
        <p:txBody>
          <a:bodyPr anchor="ctr">
            <a:normAutofit/>
          </a:bodyPr>
          <a:lstStyle>
            <a:lvl1pPr marL="0" indent="0">
              <a:buNone/>
              <a:defRPr sz="1200">
                <a:solidFill>
                  <a:schemeClr val="accent6"/>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2" name="Text Placeholder 86">
            <a:extLst>
              <a:ext uri="{FF2B5EF4-FFF2-40B4-BE49-F238E27FC236}">
                <a16:creationId xmlns:a16="http://schemas.microsoft.com/office/drawing/2014/main" id="{88F32B40-065F-4647-AEAA-0C7895ABE920}"/>
              </a:ext>
            </a:extLst>
          </p:cNvPr>
          <p:cNvSpPr>
            <a:spLocks noGrp="1"/>
          </p:cNvSpPr>
          <p:nvPr>
            <p:ph type="body" sz="quarter" idx="15"/>
          </p:nvPr>
        </p:nvSpPr>
        <p:spPr>
          <a:xfrm>
            <a:off x="3218757" y="4479383"/>
            <a:ext cx="1423374" cy="1260000"/>
          </a:xfrm>
          <a:prstGeom prst="rect">
            <a:avLst/>
          </a:prstGeom>
        </p:spPr>
        <p:txBody>
          <a:bodyPr>
            <a:noAutofit/>
          </a:bodyPr>
          <a:lstStyle>
            <a:lvl1pPr marL="171450" indent="-171450">
              <a:buClr>
                <a:schemeClr val="accent6"/>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3" name="Text Placeholder 86">
            <a:extLst>
              <a:ext uri="{FF2B5EF4-FFF2-40B4-BE49-F238E27FC236}">
                <a16:creationId xmlns:a16="http://schemas.microsoft.com/office/drawing/2014/main" id="{D1C24899-46FD-48C6-8428-BAF67127A573}"/>
              </a:ext>
            </a:extLst>
          </p:cNvPr>
          <p:cNvSpPr>
            <a:spLocks noGrp="1"/>
          </p:cNvSpPr>
          <p:nvPr>
            <p:ph type="body" sz="quarter" idx="16"/>
          </p:nvPr>
        </p:nvSpPr>
        <p:spPr>
          <a:xfrm>
            <a:off x="5384672" y="4160730"/>
            <a:ext cx="1400175" cy="204539"/>
          </a:xfrm>
          <a:prstGeom prst="rect">
            <a:avLst/>
          </a:prstGeom>
        </p:spPr>
        <p:txBody>
          <a:bodyPr anchor="ctr">
            <a:normAutofit/>
          </a:bodyPr>
          <a:lstStyle>
            <a:lvl1pPr marL="0" indent="0">
              <a:buNone/>
              <a:defRPr sz="1200">
                <a:solidFill>
                  <a:schemeClr val="accent6"/>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4" name="Text Placeholder 86">
            <a:extLst>
              <a:ext uri="{FF2B5EF4-FFF2-40B4-BE49-F238E27FC236}">
                <a16:creationId xmlns:a16="http://schemas.microsoft.com/office/drawing/2014/main" id="{BCD83AD1-A658-4BC1-9936-90D0CB56E14C}"/>
              </a:ext>
            </a:extLst>
          </p:cNvPr>
          <p:cNvSpPr>
            <a:spLocks noGrp="1"/>
          </p:cNvSpPr>
          <p:nvPr>
            <p:ph type="body" sz="quarter" idx="17"/>
          </p:nvPr>
        </p:nvSpPr>
        <p:spPr>
          <a:xfrm>
            <a:off x="5383256" y="4479383"/>
            <a:ext cx="1423374" cy="1260000"/>
          </a:xfrm>
          <a:prstGeom prst="rect">
            <a:avLst/>
          </a:prstGeom>
        </p:spPr>
        <p:txBody>
          <a:bodyPr>
            <a:noAutofit/>
          </a:bodyPr>
          <a:lstStyle>
            <a:lvl1pPr marL="171450" indent="-171450">
              <a:buClr>
                <a:schemeClr val="accent6"/>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5" name="Text Placeholder 86">
            <a:extLst>
              <a:ext uri="{FF2B5EF4-FFF2-40B4-BE49-F238E27FC236}">
                <a16:creationId xmlns:a16="http://schemas.microsoft.com/office/drawing/2014/main" id="{FC636440-D31F-4898-ADB4-A3771872A11A}"/>
              </a:ext>
            </a:extLst>
          </p:cNvPr>
          <p:cNvSpPr>
            <a:spLocks noGrp="1"/>
          </p:cNvSpPr>
          <p:nvPr>
            <p:ph type="body" sz="quarter" idx="18"/>
          </p:nvPr>
        </p:nvSpPr>
        <p:spPr>
          <a:xfrm>
            <a:off x="7549171" y="4160730"/>
            <a:ext cx="1400175" cy="204539"/>
          </a:xfrm>
          <a:prstGeom prst="rect">
            <a:avLst/>
          </a:prstGeom>
        </p:spPr>
        <p:txBody>
          <a:bodyPr anchor="ctr">
            <a:normAutofit/>
          </a:bodyPr>
          <a:lstStyle>
            <a:lvl1pPr marL="0" indent="0">
              <a:buNone/>
              <a:defRPr sz="1200">
                <a:solidFill>
                  <a:schemeClr val="accent6"/>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6" name="Text Placeholder 86">
            <a:extLst>
              <a:ext uri="{FF2B5EF4-FFF2-40B4-BE49-F238E27FC236}">
                <a16:creationId xmlns:a16="http://schemas.microsoft.com/office/drawing/2014/main" id="{AEA13E8E-2ACC-4D43-9310-8F35BE5C2584}"/>
              </a:ext>
            </a:extLst>
          </p:cNvPr>
          <p:cNvSpPr>
            <a:spLocks noGrp="1"/>
          </p:cNvSpPr>
          <p:nvPr>
            <p:ph type="body" sz="quarter" idx="19"/>
          </p:nvPr>
        </p:nvSpPr>
        <p:spPr>
          <a:xfrm>
            <a:off x="7547755" y="4479383"/>
            <a:ext cx="1423374" cy="1260000"/>
          </a:xfrm>
          <a:prstGeom prst="rect">
            <a:avLst/>
          </a:prstGeom>
        </p:spPr>
        <p:txBody>
          <a:bodyPr>
            <a:noAutofit/>
          </a:bodyPr>
          <a:lstStyle>
            <a:lvl1pPr marL="171450" indent="-171450">
              <a:buClr>
                <a:schemeClr val="accent6"/>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7" name="Text Placeholder 86">
            <a:extLst>
              <a:ext uri="{FF2B5EF4-FFF2-40B4-BE49-F238E27FC236}">
                <a16:creationId xmlns:a16="http://schemas.microsoft.com/office/drawing/2014/main" id="{5B798E9C-51A4-47F3-B371-3919F680F31A}"/>
              </a:ext>
            </a:extLst>
          </p:cNvPr>
          <p:cNvSpPr>
            <a:spLocks noGrp="1"/>
          </p:cNvSpPr>
          <p:nvPr>
            <p:ph type="body" sz="quarter" idx="20"/>
          </p:nvPr>
        </p:nvSpPr>
        <p:spPr>
          <a:xfrm>
            <a:off x="9705719" y="4160730"/>
            <a:ext cx="1400175" cy="204539"/>
          </a:xfrm>
          <a:prstGeom prst="rect">
            <a:avLst/>
          </a:prstGeom>
        </p:spPr>
        <p:txBody>
          <a:bodyPr anchor="ctr">
            <a:normAutofit/>
          </a:bodyPr>
          <a:lstStyle>
            <a:lvl1pPr marL="0" indent="0">
              <a:buNone/>
              <a:defRPr sz="1200">
                <a:solidFill>
                  <a:schemeClr val="accent6"/>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8" name="Text Placeholder 86">
            <a:extLst>
              <a:ext uri="{FF2B5EF4-FFF2-40B4-BE49-F238E27FC236}">
                <a16:creationId xmlns:a16="http://schemas.microsoft.com/office/drawing/2014/main" id="{6A77B44F-B15C-43CD-8C0C-E9CEC3A51233}"/>
              </a:ext>
            </a:extLst>
          </p:cNvPr>
          <p:cNvSpPr>
            <a:spLocks noGrp="1"/>
          </p:cNvSpPr>
          <p:nvPr>
            <p:ph type="body" sz="quarter" idx="21"/>
          </p:nvPr>
        </p:nvSpPr>
        <p:spPr>
          <a:xfrm>
            <a:off x="9704303" y="4479383"/>
            <a:ext cx="1423374" cy="1260000"/>
          </a:xfrm>
          <a:prstGeom prst="rect">
            <a:avLst/>
          </a:prstGeom>
        </p:spPr>
        <p:txBody>
          <a:bodyPr>
            <a:noAutofit/>
          </a:bodyPr>
          <a:lstStyle>
            <a:lvl1pPr marL="171450" indent="-171450">
              <a:buClr>
                <a:schemeClr val="accent6"/>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100" name="Picture Placeholder 99">
            <a:extLst>
              <a:ext uri="{FF2B5EF4-FFF2-40B4-BE49-F238E27FC236}">
                <a16:creationId xmlns:a16="http://schemas.microsoft.com/office/drawing/2014/main" id="{06EBAAE3-B40D-4872-8E26-3AC62269DD97}"/>
              </a:ext>
            </a:extLst>
          </p:cNvPr>
          <p:cNvSpPr>
            <a:spLocks noGrp="1"/>
          </p:cNvSpPr>
          <p:nvPr>
            <p:ph type="pic" sz="quarter" idx="22" hasCustomPrompt="1"/>
          </p:nvPr>
        </p:nvSpPr>
        <p:spPr>
          <a:xfrm>
            <a:off x="5476298" y="1751719"/>
            <a:ext cx="1239403" cy="1240582"/>
          </a:xfrm>
          <a:prstGeom prst="ellipse">
            <a:avLst/>
          </a:prstGeom>
        </p:spPr>
        <p:txBody>
          <a:bodyPr/>
          <a:lstStyle>
            <a:lvl1pPr marL="0" indent="0" algn="ctr">
              <a:buNone/>
              <a:defRPr>
                <a:latin typeface="Segoe UI" panose="020B0502040204020203" pitchFamily="34" charset="0"/>
              </a:defRPr>
            </a:lvl1pPr>
          </a:lstStyle>
          <a:p>
            <a:r>
              <a:rPr lang="fr-FR" dirty="0"/>
              <a:t>User pic</a:t>
            </a:r>
          </a:p>
        </p:txBody>
      </p:sp>
      <p:sp>
        <p:nvSpPr>
          <p:cNvPr id="101" name="Text Placeholder 86">
            <a:extLst>
              <a:ext uri="{FF2B5EF4-FFF2-40B4-BE49-F238E27FC236}">
                <a16:creationId xmlns:a16="http://schemas.microsoft.com/office/drawing/2014/main" id="{D3B4BE0D-D24B-4599-81BF-45D2AFAF31EC}"/>
              </a:ext>
            </a:extLst>
          </p:cNvPr>
          <p:cNvSpPr>
            <a:spLocks noGrp="1"/>
          </p:cNvSpPr>
          <p:nvPr>
            <p:ph type="body" sz="quarter" idx="23" hasCustomPrompt="1"/>
          </p:nvPr>
        </p:nvSpPr>
        <p:spPr>
          <a:xfrm>
            <a:off x="5384672" y="3271626"/>
            <a:ext cx="1400175" cy="204539"/>
          </a:xfrm>
          <a:prstGeom prst="rect">
            <a:avLst/>
          </a:prstGeom>
        </p:spPr>
        <p:txBody>
          <a:bodyPr anchor="ctr">
            <a:noAutofit/>
          </a:bodyPr>
          <a:lstStyle>
            <a:lvl1pPr marL="0" indent="0" algn="ctr">
              <a:buNone/>
              <a:defRPr sz="1200">
                <a:solidFill>
                  <a:schemeClr val="accent6"/>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102" name="Text Placeholder 86">
            <a:extLst>
              <a:ext uri="{FF2B5EF4-FFF2-40B4-BE49-F238E27FC236}">
                <a16:creationId xmlns:a16="http://schemas.microsoft.com/office/drawing/2014/main" id="{0F6D6BB2-2D4E-4197-9ABB-6FDF54FFEF9F}"/>
              </a:ext>
            </a:extLst>
          </p:cNvPr>
          <p:cNvSpPr>
            <a:spLocks noGrp="1"/>
          </p:cNvSpPr>
          <p:nvPr>
            <p:ph type="body" sz="quarter" idx="24" hasCustomPrompt="1"/>
          </p:nvPr>
        </p:nvSpPr>
        <p:spPr>
          <a:xfrm>
            <a:off x="5394855" y="3486572"/>
            <a:ext cx="1400175" cy="204539"/>
          </a:xfrm>
          <a:prstGeom prst="rect">
            <a:avLst/>
          </a:prstGeom>
        </p:spPr>
        <p:txBody>
          <a:bodyPr anchor="ctr">
            <a:noAutofit/>
          </a:bodyPr>
          <a:lstStyle>
            <a:lvl1pPr marL="0" indent="0" algn="ctr">
              <a:buNone/>
              <a:defRPr sz="105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a:t>
            </a:r>
            <a:r>
              <a:rPr lang="fr-FR" dirty="0" err="1"/>
              <a:t>Function</a:t>
            </a:r>
            <a:endParaRPr lang="fr-FR" dirty="0"/>
          </a:p>
        </p:txBody>
      </p:sp>
      <p:sp>
        <p:nvSpPr>
          <p:cNvPr id="104" name="Arc 103">
            <a:extLst>
              <a:ext uri="{FF2B5EF4-FFF2-40B4-BE49-F238E27FC236}">
                <a16:creationId xmlns:a16="http://schemas.microsoft.com/office/drawing/2014/main" id="{598C3589-F46E-4F3F-98EA-7EA38A116E6C}"/>
              </a:ext>
            </a:extLst>
          </p:cNvPr>
          <p:cNvSpPr/>
          <p:nvPr/>
        </p:nvSpPr>
        <p:spPr>
          <a:xfrm>
            <a:off x="5383256" y="1655552"/>
            <a:ext cx="1449420" cy="1449420"/>
          </a:xfrm>
          <a:prstGeom prst="arc">
            <a:avLst/>
          </a:prstGeom>
          <a:ln w="38100">
            <a:solidFill>
              <a:srgbClr val="58B9F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accent6"/>
              </a:solidFill>
              <a:latin typeface="Segoe UI" panose="020B0502040204020203" pitchFamily="34" charset="0"/>
            </a:endParaRPr>
          </a:p>
        </p:txBody>
      </p:sp>
      <p:sp>
        <p:nvSpPr>
          <p:cNvPr id="51" name="Text Placeholder 4">
            <a:extLst>
              <a:ext uri="{FF2B5EF4-FFF2-40B4-BE49-F238E27FC236}">
                <a16:creationId xmlns:a16="http://schemas.microsoft.com/office/drawing/2014/main" id="{64114424-6BAD-4596-B02A-328450E2059B}"/>
              </a:ext>
            </a:extLst>
          </p:cNvPr>
          <p:cNvSpPr>
            <a:spLocks noGrp="1"/>
          </p:cNvSpPr>
          <p:nvPr>
            <p:ph type="body" sz="quarter" idx="26"/>
          </p:nvPr>
        </p:nvSpPr>
        <p:spPr>
          <a:xfrm>
            <a:off x="550863" y="1458097"/>
            <a:ext cx="4392000" cy="1980000"/>
          </a:xfrm>
          <a:prstGeom prst="rect">
            <a:avLst/>
          </a:prstGeom>
        </p:spPr>
        <p:txBody>
          <a:bodyPr lIns="72000" tIns="72000" rIns="72000" bIns="72000">
            <a:normAutofit/>
          </a:bodyPr>
          <a:lstStyle>
            <a:lvl1pPr marL="0" indent="0">
              <a:buNone/>
              <a:defRPr>
                <a:solidFill>
                  <a:schemeClr val="accent6"/>
                </a:solidFill>
                <a:latin typeface="Segoe UI Semibold" panose="020B0702040204020203" pitchFamily="34" charset="0"/>
                <a:cs typeface="Segoe UI Semibold" panose="020B0702040204020203" pitchFamily="34" charset="0"/>
              </a:defRPr>
            </a:lvl1pPr>
            <a:lvl2pPr marL="182563" indent="-179388">
              <a:defRPr>
                <a:latin typeface="Segoe UI" panose="020B0502040204020203" pitchFamily="34" charset="0"/>
              </a:defRPr>
            </a:lvl2pPr>
            <a:lvl3pPr marL="357188" indent="-179388">
              <a:defRPr>
                <a:latin typeface="Segoe UI" panose="020B0502040204020203" pitchFamily="34" charset="0"/>
              </a:defRPr>
            </a:lvl3pPr>
            <a:lvl4pPr marL="539750" indent="-182563">
              <a:defRPr>
                <a:latin typeface="Segoe UI" panose="020B0502040204020203" pitchFamily="34" charset="0"/>
              </a:defRPr>
            </a:lvl4pPr>
            <a:lvl5pPr marL="714375" indent="-179388">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Slide Number Placeholder 16">
            <a:extLst>
              <a:ext uri="{FF2B5EF4-FFF2-40B4-BE49-F238E27FC236}">
                <a16:creationId xmlns:a16="http://schemas.microsoft.com/office/drawing/2014/main" id="{604BEB6A-BB87-4132-803C-A92EE248397A}"/>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50" name="Footer Placeholder 15">
            <a:extLst>
              <a:ext uri="{FF2B5EF4-FFF2-40B4-BE49-F238E27FC236}">
                <a16:creationId xmlns:a16="http://schemas.microsoft.com/office/drawing/2014/main" id="{3F1750F3-E710-437C-9BD2-73B0B48D0F53}"/>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13577109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mo - Use Case Benefits Light Blu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a:prstGeom prst="rect">
            <a:avLst/>
          </a:prstGeom>
        </p:spPr>
        <p:txBody>
          <a:bodyPr anchor="ctr"/>
          <a:lstStyle>
            <a:lvl1pPr>
              <a:defRPr b="0">
                <a:solidFill>
                  <a:schemeClr val="accent6"/>
                </a:solidFill>
                <a:latin typeface="Montserrat-Bold" panose="00000800000000000000" charset="0"/>
              </a:defRPr>
            </a:lvl1pPr>
          </a:lstStyle>
          <a:p>
            <a:r>
              <a:rPr lang="en-US" dirty="0"/>
              <a:t>Click to edit Master title style</a:t>
            </a:r>
            <a:endParaRPr lang="fr-FR" dirty="0"/>
          </a:p>
        </p:txBody>
      </p:sp>
      <p:sp>
        <p:nvSpPr>
          <p:cNvPr id="4" name="Text Placeholder 8">
            <a:extLst>
              <a:ext uri="{FF2B5EF4-FFF2-40B4-BE49-F238E27FC236}">
                <a16:creationId xmlns:a16="http://schemas.microsoft.com/office/drawing/2014/main" id="{A5697893-2592-4A5D-8A78-18555F80351C}"/>
              </a:ext>
            </a:extLst>
          </p:cNvPr>
          <p:cNvSpPr>
            <a:spLocks noGrp="1"/>
          </p:cNvSpPr>
          <p:nvPr>
            <p:ph type="body" sz="quarter" idx="15"/>
          </p:nvPr>
        </p:nvSpPr>
        <p:spPr>
          <a:xfrm>
            <a:off x="1720314" y="2778974"/>
            <a:ext cx="2340000" cy="3060000"/>
          </a:xfrm>
          <a:prstGeom prst="rect">
            <a:avLst/>
          </a:prstGeom>
          <a:solidFill>
            <a:schemeClr val="accent6"/>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5" name="Text Placeholder 8">
            <a:extLst>
              <a:ext uri="{FF2B5EF4-FFF2-40B4-BE49-F238E27FC236}">
                <a16:creationId xmlns:a16="http://schemas.microsoft.com/office/drawing/2014/main" id="{1B143416-BC5B-44C0-A472-0A1008104D45}"/>
              </a:ext>
            </a:extLst>
          </p:cNvPr>
          <p:cNvSpPr>
            <a:spLocks noGrp="1"/>
          </p:cNvSpPr>
          <p:nvPr>
            <p:ph type="body" sz="quarter" idx="16"/>
          </p:nvPr>
        </p:nvSpPr>
        <p:spPr>
          <a:xfrm>
            <a:off x="4265965" y="2779858"/>
            <a:ext cx="2340000" cy="3060000"/>
          </a:xfrm>
          <a:prstGeom prst="rect">
            <a:avLst/>
          </a:prstGeom>
          <a:solidFill>
            <a:schemeClr val="accent6"/>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6" name="Text Placeholder 8">
            <a:extLst>
              <a:ext uri="{FF2B5EF4-FFF2-40B4-BE49-F238E27FC236}">
                <a16:creationId xmlns:a16="http://schemas.microsoft.com/office/drawing/2014/main" id="{DAD0256F-5D36-4B63-B0CA-9E908D75A875}"/>
              </a:ext>
            </a:extLst>
          </p:cNvPr>
          <p:cNvSpPr>
            <a:spLocks noGrp="1"/>
          </p:cNvSpPr>
          <p:nvPr>
            <p:ph type="body" sz="quarter" idx="17"/>
          </p:nvPr>
        </p:nvSpPr>
        <p:spPr>
          <a:xfrm>
            <a:off x="6787694" y="2778974"/>
            <a:ext cx="2340000" cy="3060000"/>
          </a:xfrm>
          <a:prstGeom prst="rect">
            <a:avLst/>
          </a:prstGeom>
          <a:solidFill>
            <a:schemeClr val="accent6"/>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8" name="Text Placeholder 8">
            <a:extLst>
              <a:ext uri="{FF2B5EF4-FFF2-40B4-BE49-F238E27FC236}">
                <a16:creationId xmlns:a16="http://schemas.microsoft.com/office/drawing/2014/main" id="{6FA63E7A-6B9E-4AF5-8F4F-06181A612BB3}"/>
              </a:ext>
            </a:extLst>
          </p:cNvPr>
          <p:cNvSpPr>
            <a:spLocks noGrp="1"/>
          </p:cNvSpPr>
          <p:nvPr>
            <p:ph type="body" sz="quarter" idx="18"/>
          </p:nvPr>
        </p:nvSpPr>
        <p:spPr>
          <a:xfrm>
            <a:off x="9310688" y="2778974"/>
            <a:ext cx="2340000" cy="3060000"/>
          </a:xfrm>
          <a:prstGeom prst="rect">
            <a:avLst/>
          </a:prstGeom>
          <a:solidFill>
            <a:schemeClr val="accent6"/>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9" name="Picture Placeholder 2">
            <a:extLst>
              <a:ext uri="{FF2B5EF4-FFF2-40B4-BE49-F238E27FC236}">
                <a16:creationId xmlns:a16="http://schemas.microsoft.com/office/drawing/2014/main" id="{F6026803-694C-4058-AE3C-E5B50935736C}"/>
              </a:ext>
            </a:extLst>
          </p:cNvPr>
          <p:cNvSpPr>
            <a:spLocks noGrp="1"/>
          </p:cNvSpPr>
          <p:nvPr>
            <p:ph type="pic" sz="quarter" idx="11"/>
          </p:nvPr>
        </p:nvSpPr>
        <p:spPr>
          <a:xfrm>
            <a:off x="2559097"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0" name="Picture Placeholder 2">
            <a:extLst>
              <a:ext uri="{FF2B5EF4-FFF2-40B4-BE49-F238E27FC236}">
                <a16:creationId xmlns:a16="http://schemas.microsoft.com/office/drawing/2014/main" id="{C480EFBB-58FC-4731-ADD2-7402507EB673}"/>
              </a:ext>
            </a:extLst>
          </p:cNvPr>
          <p:cNvSpPr>
            <a:spLocks noGrp="1"/>
          </p:cNvSpPr>
          <p:nvPr>
            <p:ph type="pic" sz="quarter" idx="12"/>
          </p:nvPr>
        </p:nvSpPr>
        <p:spPr>
          <a:xfrm>
            <a:off x="5084583"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1" name="Picture Placeholder 2">
            <a:extLst>
              <a:ext uri="{FF2B5EF4-FFF2-40B4-BE49-F238E27FC236}">
                <a16:creationId xmlns:a16="http://schemas.microsoft.com/office/drawing/2014/main" id="{F3CDAE30-1160-4873-BE93-FB87828988C9}"/>
              </a:ext>
            </a:extLst>
          </p:cNvPr>
          <p:cNvSpPr>
            <a:spLocks noGrp="1"/>
          </p:cNvSpPr>
          <p:nvPr>
            <p:ph type="pic" sz="quarter" idx="13"/>
          </p:nvPr>
        </p:nvSpPr>
        <p:spPr>
          <a:xfrm>
            <a:off x="7610069"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3" name="Picture Placeholder 2">
            <a:extLst>
              <a:ext uri="{FF2B5EF4-FFF2-40B4-BE49-F238E27FC236}">
                <a16:creationId xmlns:a16="http://schemas.microsoft.com/office/drawing/2014/main" id="{BE0039A2-76AD-4973-A977-D9CCE0690A67}"/>
              </a:ext>
            </a:extLst>
          </p:cNvPr>
          <p:cNvSpPr>
            <a:spLocks noGrp="1"/>
          </p:cNvSpPr>
          <p:nvPr>
            <p:ph type="pic" sz="quarter" idx="14"/>
          </p:nvPr>
        </p:nvSpPr>
        <p:spPr>
          <a:xfrm>
            <a:off x="10135555"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8" name="Oval 17">
            <a:extLst>
              <a:ext uri="{FF2B5EF4-FFF2-40B4-BE49-F238E27FC236}">
                <a16:creationId xmlns:a16="http://schemas.microsoft.com/office/drawing/2014/main" id="{09C2F7BB-8A33-4AFB-8988-AE6CDAA6DD6C}"/>
              </a:ext>
            </a:extLst>
          </p:cNvPr>
          <p:cNvSpPr/>
          <p:nvPr/>
        </p:nvSpPr>
        <p:spPr>
          <a:xfrm>
            <a:off x="1605103" y="1555023"/>
            <a:ext cx="1115279" cy="11152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Segoe UI" panose="020B0502040204020203" pitchFamily="34" charset="0"/>
            </a:endParaRPr>
          </a:p>
        </p:txBody>
      </p:sp>
      <p:sp>
        <p:nvSpPr>
          <p:cNvPr id="19" name="Picture Placeholder 99">
            <a:extLst>
              <a:ext uri="{FF2B5EF4-FFF2-40B4-BE49-F238E27FC236}">
                <a16:creationId xmlns:a16="http://schemas.microsoft.com/office/drawing/2014/main" id="{59748BF7-05CF-4B8A-9D99-B4617049515D}"/>
              </a:ext>
            </a:extLst>
          </p:cNvPr>
          <p:cNvSpPr>
            <a:spLocks noGrp="1"/>
          </p:cNvSpPr>
          <p:nvPr>
            <p:ph type="pic" sz="quarter" idx="22" hasCustomPrompt="1"/>
          </p:nvPr>
        </p:nvSpPr>
        <p:spPr>
          <a:xfrm>
            <a:off x="1720315" y="1718902"/>
            <a:ext cx="805170" cy="805936"/>
          </a:xfrm>
          <a:prstGeom prst="ellipse">
            <a:avLst/>
          </a:prstGeom>
        </p:spPr>
        <p:txBody>
          <a:bodyPr/>
          <a:lstStyle>
            <a:lvl1pPr marL="0" indent="0" algn="ctr">
              <a:buNone/>
              <a:defRPr sz="1200">
                <a:latin typeface="Segoe UI" panose="020B0502040204020203" pitchFamily="34" charset="0"/>
              </a:defRPr>
            </a:lvl1pPr>
          </a:lstStyle>
          <a:p>
            <a:r>
              <a:rPr lang="fr-FR" dirty="0"/>
              <a:t>User pic</a:t>
            </a:r>
          </a:p>
        </p:txBody>
      </p:sp>
      <p:sp>
        <p:nvSpPr>
          <p:cNvPr id="20" name="Text Placeholder 86">
            <a:extLst>
              <a:ext uri="{FF2B5EF4-FFF2-40B4-BE49-F238E27FC236}">
                <a16:creationId xmlns:a16="http://schemas.microsoft.com/office/drawing/2014/main" id="{686CA655-2B66-45AC-A1EF-B201D3E26FB3}"/>
              </a:ext>
            </a:extLst>
          </p:cNvPr>
          <p:cNvSpPr>
            <a:spLocks noGrp="1"/>
          </p:cNvSpPr>
          <p:nvPr>
            <p:ph type="body" sz="quarter" idx="23" hasCustomPrompt="1"/>
          </p:nvPr>
        </p:nvSpPr>
        <p:spPr>
          <a:xfrm flipH="1">
            <a:off x="2787517" y="1999941"/>
            <a:ext cx="1944000" cy="360000"/>
          </a:xfrm>
          <a:prstGeom prst="rect">
            <a:avLst/>
          </a:prstGeom>
        </p:spPr>
        <p:txBody>
          <a:bodyPr anchor="ctr">
            <a:normAutofit/>
          </a:bodyPr>
          <a:lstStyle>
            <a:lvl1pPr marL="0" indent="0" algn="l">
              <a:buNone/>
              <a:defRPr sz="1200">
                <a:solidFill>
                  <a:schemeClr val="accent6"/>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21" name="Arc 20">
            <a:extLst>
              <a:ext uri="{FF2B5EF4-FFF2-40B4-BE49-F238E27FC236}">
                <a16:creationId xmlns:a16="http://schemas.microsoft.com/office/drawing/2014/main" id="{7568388A-2E63-4B80-8B80-4BFB85475BD3}"/>
              </a:ext>
            </a:extLst>
          </p:cNvPr>
          <p:cNvSpPr/>
          <p:nvPr/>
        </p:nvSpPr>
        <p:spPr>
          <a:xfrm>
            <a:off x="1632399" y="1629636"/>
            <a:ext cx="1019742" cy="1019742"/>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Segoe UI" panose="020B0502040204020203" pitchFamily="34" charset="0"/>
            </a:endParaRPr>
          </a:p>
        </p:txBody>
      </p:sp>
      <p:sp>
        <p:nvSpPr>
          <p:cNvPr id="23" name="Footer Placeholder 15">
            <a:extLst>
              <a:ext uri="{FF2B5EF4-FFF2-40B4-BE49-F238E27FC236}">
                <a16:creationId xmlns:a16="http://schemas.microsoft.com/office/drawing/2014/main" id="{27D9C9AA-C2AA-4ACE-B8E1-990C64B6F88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24" name="Slide Number Placeholder 16">
            <a:extLst>
              <a:ext uri="{FF2B5EF4-FFF2-40B4-BE49-F238E27FC236}">
                <a16:creationId xmlns:a16="http://schemas.microsoft.com/office/drawing/2014/main" id="{8762AE62-0701-4D43-AF2B-658FD649DF1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1231954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mo - Use Case Cover Indigo">
    <p:bg>
      <p:bgPr>
        <a:solidFill>
          <a:schemeClr val="bg1"/>
        </a:solidFill>
        <a:effectLst/>
      </p:bgPr>
    </p:bg>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45A56981-5748-4C83-99D6-0C01D6E2228E}"/>
              </a:ext>
            </a:extLst>
          </p:cNvPr>
          <p:cNvSpPr/>
          <p:nvPr userDrawn="1"/>
        </p:nvSpPr>
        <p:spPr>
          <a:xfrm>
            <a:off x="0" y="-4175"/>
            <a:ext cx="3913963" cy="6864350"/>
          </a:xfrm>
          <a:custGeom>
            <a:avLst/>
            <a:gdLst>
              <a:gd name="connsiteX0" fmla="*/ 0 w 3253563"/>
              <a:gd name="connsiteY0" fmla="*/ 0 h 6858000"/>
              <a:gd name="connsiteX1" fmla="*/ 3253563 w 3253563"/>
              <a:gd name="connsiteY1" fmla="*/ 0 h 6858000"/>
              <a:gd name="connsiteX2" fmla="*/ 3253563 w 3253563"/>
              <a:gd name="connsiteY2" fmla="*/ 6858000 h 6858000"/>
              <a:gd name="connsiteX3" fmla="*/ 0 w 3253563"/>
              <a:gd name="connsiteY3" fmla="*/ 6858000 h 6858000"/>
              <a:gd name="connsiteX4" fmla="*/ 0 w 3253563"/>
              <a:gd name="connsiteY4" fmla="*/ 0 h 6858000"/>
              <a:gd name="connsiteX0" fmla="*/ 0 w 3913963"/>
              <a:gd name="connsiteY0" fmla="*/ 0 h 6864350"/>
              <a:gd name="connsiteX1" fmla="*/ 3253563 w 3913963"/>
              <a:gd name="connsiteY1" fmla="*/ 0 h 6864350"/>
              <a:gd name="connsiteX2" fmla="*/ 3913963 w 3913963"/>
              <a:gd name="connsiteY2" fmla="*/ 6864350 h 6864350"/>
              <a:gd name="connsiteX3" fmla="*/ 0 w 3913963"/>
              <a:gd name="connsiteY3" fmla="*/ 6858000 h 6864350"/>
              <a:gd name="connsiteX4" fmla="*/ 0 w 3913963"/>
              <a:gd name="connsiteY4" fmla="*/ 0 h 6864350"/>
              <a:gd name="connsiteX0" fmla="*/ 0 w 3913963"/>
              <a:gd name="connsiteY0" fmla="*/ 0 h 6864350"/>
              <a:gd name="connsiteX1" fmla="*/ 2488019 w 3913963"/>
              <a:gd name="connsiteY1" fmla="*/ 10632 h 6864350"/>
              <a:gd name="connsiteX2" fmla="*/ 3913963 w 3913963"/>
              <a:gd name="connsiteY2" fmla="*/ 6864350 h 6864350"/>
              <a:gd name="connsiteX3" fmla="*/ 0 w 3913963"/>
              <a:gd name="connsiteY3" fmla="*/ 6858000 h 6864350"/>
              <a:gd name="connsiteX4" fmla="*/ 0 w 3913963"/>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963" h="6864350">
                <a:moveTo>
                  <a:pt x="0" y="0"/>
                </a:moveTo>
                <a:lnTo>
                  <a:pt x="2488019" y="10632"/>
                </a:lnTo>
                <a:lnTo>
                  <a:pt x="3913963" y="6864350"/>
                </a:lnTo>
                <a:lnTo>
                  <a:pt x="0" y="6858000"/>
                </a:lnTo>
                <a:lnTo>
                  <a:pt x="0" y="0"/>
                </a:lnTo>
                <a:close/>
              </a:path>
            </a:pathLst>
          </a:custGeom>
          <a:gradFill>
            <a:gsLst>
              <a:gs pos="0">
                <a:schemeClr val="accent2">
                  <a:lumMod val="60000"/>
                  <a:lumOff val="40000"/>
                </a:schemeClr>
              </a:gs>
              <a:gs pos="100000">
                <a:schemeClr val="accent5"/>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13" name="Text Placeholder 5">
            <a:extLst>
              <a:ext uri="{FF2B5EF4-FFF2-40B4-BE49-F238E27FC236}">
                <a16:creationId xmlns:a16="http://schemas.microsoft.com/office/drawing/2014/main" id="{D67EF559-7711-4B12-BFEA-82289F1A6114}"/>
              </a:ext>
            </a:extLst>
          </p:cNvPr>
          <p:cNvSpPr>
            <a:spLocks noGrp="1"/>
          </p:cNvSpPr>
          <p:nvPr>
            <p:ph type="body" sz="quarter" idx="10" hasCustomPrompt="1"/>
          </p:nvPr>
        </p:nvSpPr>
        <p:spPr>
          <a:xfrm>
            <a:off x="6096000" y="1425495"/>
            <a:ext cx="5545138" cy="1285808"/>
          </a:xfrm>
          <a:prstGeom prst="rect">
            <a:avLst/>
          </a:prstGeom>
        </p:spPr>
        <p:txBody>
          <a:bodyPr>
            <a:noAutofit/>
          </a:bodyPr>
          <a:lstStyle>
            <a:lvl1pPr marL="0" indent="0">
              <a:spcBef>
                <a:spcPts val="0"/>
              </a:spcBef>
              <a:buNone/>
              <a:defRPr sz="2800">
                <a:solidFill>
                  <a:schemeClr val="accent2"/>
                </a:solidFill>
                <a:latin typeface="+mj-lt"/>
              </a:defRPr>
            </a:lvl1pPr>
          </a:lstStyle>
          <a:p>
            <a:pPr lvl="0"/>
            <a:r>
              <a:rPr lang="en-US" dirty="0"/>
              <a:t>Click to edit master title style</a:t>
            </a:r>
            <a:endParaRPr lang="fr-FR" dirty="0"/>
          </a:p>
        </p:txBody>
      </p:sp>
      <p:sp>
        <p:nvSpPr>
          <p:cNvPr id="18" name="Picture Placeholder 2">
            <a:extLst>
              <a:ext uri="{FF2B5EF4-FFF2-40B4-BE49-F238E27FC236}">
                <a16:creationId xmlns:a16="http://schemas.microsoft.com/office/drawing/2014/main" id="{C4835680-E488-49F2-8DCA-88C4BFB9B19F}"/>
              </a:ext>
            </a:extLst>
          </p:cNvPr>
          <p:cNvSpPr>
            <a:spLocks noGrp="1"/>
          </p:cNvSpPr>
          <p:nvPr>
            <p:ph type="pic" sz="quarter" idx="13"/>
          </p:nvPr>
        </p:nvSpPr>
        <p:spPr>
          <a:xfrm>
            <a:off x="6110804" y="2991629"/>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0" name="Text Placeholder 9">
            <a:extLst>
              <a:ext uri="{FF2B5EF4-FFF2-40B4-BE49-F238E27FC236}">
                <a16:creationId xmlns:a16="http://schemas.microsoft.com/office/drawing/2014/main" id="{57716D56-77BB-4EC0-89A4-D046EA144DBF}"/>
              </a:ext>
            </a:extLst>
          </p:cNvPr>
          <p:cNvSpPr>
            <a:spLocks noGrp="1"/>
          </p:cNvSpPr>
          <p:nvPr>
            <p:ph type="body" sz="quarter" idx="14"/>
          </p:nvPr>
        </p:nvSpPr>
        <p:spPr>
          <a:xfrm>
            <a:off x="7060020" y="3066773"/>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21" name="Picture Placeholder 2">
            <a:extLst>
              <a:ext uri="{FF2B5EF4-FFF2-40B4-BE49-F238E27FC236}">
                <a16:creationId xmlns:a16="http://schemas.microsoft.com/office/drawing/2014/main" id="{3143719A-03F5-490A-BBAC-A75D4ACBF584}"/>
              </a:ext>
            </a:extLst>
          </p:cNvPr>
          <p:cNvSpPr>
            <a:spLocks noGrp="1"/>
          </p:cNvSpPr>
          <p:nvPr>
            <p:ph type="pic" sz="quarter" idx="15"/>
          </p:nvPr>
        </p:nvSpPr>
        <p:spPr>
          <a:xfrm>
            <a:off x="6110804" y="3989505"/>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2" name="Text Placeholder 9">
            <a:extLst>
              <a:ext uri="{FF2B5EF4-FFF2-40B4-BE49-F238E27FC236}">
                <a16:creationId xmlns:a16="http://schemas.microsoft.com/office/drawing/2014/main" id="{968A6A59-B0C3-4846-9E5B-1B78F6BA2175}"/>
              </a:ext>
            </a:extLst>
          </p:cNvPr>
          <p:cNvSpPr>
            <a:spLocks noGrp="1"/>
          </p:cNvSpPr>
          <p:nvPr>
            <p:ph type="body" sz="quarter" idx="16"/>
          </p:nvPr>
        </p:nvSpPr>
        <p:spPr>
          <a:xfrm>
            <a:off x="7060020" y="4064649"/>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23" name="Picture Placeholder 2">
            <a:extLst>
              <a:ext uri="{FF2B5EF4-FFF2-40B4-BE49-F238E27FC236}">
                <a16:creationId xmlns:a16="http://schemas.microsoft.com/office/drawing/2014/main" id="{F8547DA2-76E9-4B95-8A6D-F44B55AF09F4}"/>
              </a:ext>
            </a:extLst>
          </p:cNvPr>
          <p:cNvSpPr>
            <a:spLocks noGrp="1"/>
          </p:cNvSpPr>
          <p:nvPr>
            <p:ph type="pic" sz="quarter" idx="17"/>
          </p:nvPr>
        </p:nvSpPr>
        <p:spPr>
          <a:xfrm>
            <a:off x="6110804" y="5064113"/>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4" name="Text Placeholder 9">
            <a:extLst>
              <a:ext uri="{FF2B5EF4-FFF2-40B4-BE49-F238E27FC236}">
                <a16:creationId xmlns:a16="http://schemas.microsoft.com/office/drawing/2014/main" id="{75E4F220-6991-4740-8A8B-956FD8A5A55E}"/>
              </a:ext>
            </a:extLst>
          </p:cNvPr>
          <p:cNvSpPr>
            <a:spLocks noGrp="1"/>
          </p:cNvSpPr>
          <p:nvPr>
            <p:ph type="body" sz="quarter" idx="18"/>
          </p:nvPr>
        </p:nvSpPr>
        <p:spPr>
          <a:xfrm>
            <a:off x="7060020" y="5139257"/>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15" name="Picture Placeholder 43">
            <a:extLst>
              <a:ext uri="{FF2B5EF4-FFF2-40B4-BE49-F238E27FC236}">
                <a16:creationId xmlns:a16="http://schemas.microsoft.com/office/drawing/2014/main" id="{87919708-0299-4235-AFF5-8B78CAD0AC5D}"/>
              </a:ext>
            </a:extLst>
          </p:cNvPr>
          <p:cNvSpPr>
            <a:spLocks noGrp="1"/>
          </p:cNvSpPr>
          <p:nvPr>
            <p:ph type="pic" sz="quarter" idx="19"/>
          </p:nvPr>
        </p:nvSpPr>
        <p:spPr>
          <a:xfrm>
            <a:off x="0" y="4372"/>
            <a:ext cx="3913963" cy="3424628"/>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6" name="Picture Placeholder 36">
            <a:extLst>
              <a:ext uri="{FF2B5EF4-FFF2-40B4-BE49-F238E27FC236}">
                <a16:creationId xmlns:a16="http://schemas.microsoft.com/office/drawing/2014/main" id="{193871F8-369D-499F-AF6D-C52D2DF1B2A0}"/>
              </a:ext>
            </a:extLst>
          </p:cNvPr>
          <p:cNvSpPr>
            <a:spLocks noGrp="1"/>
          </p:cNvSpPr>
          <p:nvPr>
            <p:ph type="pic" sz="quarter" idx="11"/>
          </p:nvPr>
        </p:nvSpPr>
        <p:spPr>
          <a:xfrm>
            <a:off x="1063255" y="1967023"/>
            <a:ext cx="4306187" cy="4297703"/>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7" name="Slide Number Placeholder 16">
            <a:extLst>
              <a:ext uri="{FF2B5EF4-FFF2-40B4-BE49-F238E27FC236}">
                <a16:creationId xmlns:a16="http://schemas.microsoft.com/office/drawing/2014/main" id="{2B4C0BBC-AEA3-4743-BD88-0BAFBD8DF6AA}"/>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25" name="Footer Placeholder 15">
            <a:extLst>
              <a:ext uri="{FF2B5EF4-FFF2-40B4-BE49-F238E27FC236}">
                <a16:creationId xmlns:a16="http://schemas.microsoft.com/office/drawing/2014/main" id="{65B41A4E-BA47-4227-895A-CE914C018671}"/>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25967160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mo - Use Case Flow Indigo">
    <p:spTree>
      <p:nvGrpSpPr>
        <p:cNvPr id="1" name=""/>
        <p:cNvGrpSpPr/>
        <p:nvPr/>
      </p:nvGrpSpPr>
      <p:grpSpPr>
        <a:xfrm>
          <a:off x="0" y="0"/>
          <a:ext cx="0" cy="0"/>
          <a:chOff x="0" y="0"/>
          <a:chExt cx="0" cy="0"/>
        </a:xfrm>
      </p:grpSpPr>
      <p:sp>
        <p:nvSpPr>
          <p:cNvPr id="103" name="Oval 102">
            <a:extLst>
              <a:ext uri="{FF2B5EF4-FFF2-40B4-BE49-F238E27FC236}">
                <a16:creationId xmlns:a16="http://schemas.microsoft.com/office/drawing/2014/main" id="{8270FFD3-E727-4367-A759-03D39B2424B6}"/>
              </a:ext>
            </a:extLst>
          </p:cNvPr>
          <p:cNvSpPr/>
          <p:nvPr userDrawn="1"/>
        </p:nvSpPr>
        <p:spPr>
          <a:xfrm>
            <a:off x="5253007" y="1529018"/>
            <a:ext cx="1685985" cy="16859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p:spPr>
        <p:txBody>
          <a:bodyPr anchor="ctr"/>
          <a:lstStyle>
            <a:lvl1pPr>
              <a:defRPr>
                <a:solidFill>
                  <a:schemeClr val="accent2"/>
                </a:solidFill>
                <a:latin typeface="Montserrat-Bold" panose="00000800000000000000" charset="0"/>
              </a:defRPr>
            </a:lvl1pPr>
          </a:lstStyle>
          <a:p>
            <a:r>
              <a:rPr lang="en-US" dirty="0"/>
              <a:t>Click to edit Master title style</a:t>
            </a:r>
            <a:endParaRPr lang="fr-FR" dirty="0"/>
          </a:p>
        </p:txBody>
      </p:sp>
      <p:sp>
        <p:nvSpPr>
          <p:cNvPr id="14" name="Rectangle 13">
            <a:extLst>
              <a:ext uri="{FF2B5EF4-FFF2-40B4-BE49-F238E27FC236}">
                <a16:creationId xmlns:a16="http://schemas.microsoft.com/office/drawing/2014/main" id="{9DEDF98E-9ABB-4AE1-8707-2F4EBB3A3FA3}"/>
              </a:ext>
            </a:extLst>
          </p:cNvPr>
          <p:cNvSpPr/>
          <p:nvPr userDrawn="1"/>
        </p:nvSpPr>
        <p:spPr>
          <a:xfrm>
            <a:off x="0" y="4433549"/>
            <a:ext cx="12192000" cy="1104902"/>
          </a:xfrm>
          <a:prstGeom prst="rect">
            <a:avLst/>
          </a:prstGeom>
          <a:gradFill flip="none" rotWithShape="1">
            <a:gsLst>
              <a:gs pos="0">
                <a:schemeClr val="accent2">
                  <a:alpha val="0"/>
                </a:schemeClr>
              </a:gs>
              <a:gs pos="100000">
                <a:schemeClr val="accent2"/>
              </a:gs>
            </a:gsLst>
            <a:lin ang="0" scaled="1"/>
            <a:tileRect/>
          </a:gradFill>
          <a:ln w="38100" cap="rnd" cmpd="sng">
            <a:noFill/>
            <a:prstDash val="sys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r>
              <a:rPr lang="en-US" sz="1400" b="1" dirty="0">
                <a:solidFill>
                  <a:schemeClr val="tx1"/>
                </a:solidFill>
                <a:latin typeface="Segoe UI" panose="020B0502040204020203" pitchFamily="34" charset="0"/>
              </a:rPr>
              <a:t> </a:t>
            </a:r>
          </a:p>
        </p:txBody>
      </p:sp>
      <p:grpSp>
        <p:nvGrpSpPr>
          <p:cNvPr id="3" name="Group 2">
            <a:extLst>
              <a:ext uri="{FF2B5EF4-FFF2-40B4-BE49-F238E27FC236}">
                <a16:creationId xmlns:a16="http://schemas.microsoft.com/office/drawing/2014/main" id="{65D9C89B-BBC6-4D2E-AF3B-FBCDC15E0534}"/>
              </a:ext>
            </a:extLst>
          </p:cNvPr>
          <p:cNvGrpSpPr/>
          <p:nvPr userDrawn="1"/>
        </p:nvGrpSpPr>
        <p:grpSpPr>
          <a:xfrm>
            <a:off x="839416" y="3996000"/>
            <a:ext cx="1790801" cy="1980000"/>
            <a:chOff x="839416" y="4012035"/>
            <a:chExt cx="1790801" cy="1343384"/>
          </a:xfrm>
        </p:grpSpPr>
        <p:sp>
          <p:nvSpPr>
            <p:cNvPr id="46" name="Rectangle: Rounded Corners 45">
              <a:extLst>
                <a:ext uri="{FF2B5EF4-FFF2-40B4-BE49-F238E27FC236}">
                  <a16:creationId xmlns:a16="http://schemas.microsoft.com/office/drawing/2014/main" id="{19BE2C10-B174-4909-B222-EA264CC73D5B}"/>
                </a:ext>
              </a:extLst>
            </p:cNvPr>
            <p:cNvSpPr/>
            <p:nvPr/>
          </p:nvSpPr>
          <p:spPr>
            <a:xfrm>
              <a:off x="839416" y="4012035"/>
              <a:ext cx="1790801" cy="1340383"/>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B9C5F61F-333D-4AA2-87D0-FB60E8EFFA67}"/>
                </a:ext>
              </a:extLst>
            </p:cNvPr>
            <p:cNvSpPr/>
            <p:nvPr/>
          </p:nvSpPr>
          <p:spPr>
            <a:xfrm>
              <a:off x="839416" y="4012035"/>
              <a:ext cx="74832" cy="1343384"/>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4" name="Group 3">
            <a:extLst>
              <a:ext uri="{FF2B5EF4-FFF2-40B4-BE49-F238E27FC236}">
                <a16:creationId xmlns:a16="http://schemas.microsoft.com/office/drawing/2014/main" id="{DE5476DF-EE46-4FF0-9FC4-F4B7EC44FA86}"/>
              </a:ext>
            </a:extLst>
          </p:cNvPr>
          <p:cNvGrpSpPr/>
          <p:nvPr userDrawn="1"/>
        </p:nvGrpSpPr>
        <p:grpSpPr>
          <a:xfrm>
            <a:off x="2980724" y="3996000"/>
            <a:ext cx="1790801" cy="1980000"/>
            <a:chOff x="2980724" y="4001886"/>
            <a:chExt cx="1790801" cy="1343383"/>
          </a:xfrm>
        </p:grpSpPr>
        <p:sp>
          <p:nvSpPr>
            <p:cNvPr id="44" name="Rectangle: Rounded Corners 43">
              <a:extLst>
                <a:ext uri="{FF2B5EF4-FFF2-40B4-BE49-F238E27FC236}">
                  <a16:creationId xmlns:a16="http://schemas.microsoft.com/office/drawing/2014/main" id="{FFBFD498-9BE3-40AD-B159-BA78B0C6EF68}"/>
                </a:ext>
              </a:extLst>
            </p:cNvPr>
            <p:cNvSpPr/>
            <p:nvPr/>
          </p:nvSpPr>
          <p:spPr>
            <a:xfrm>
              <a:off x="2980724" y="4001886"/>
              <a:ext cx="1790801" cy="1324187"/>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5" name="Rectangle 44">
              <a:extLst>
                <a:ext uri="{FF2B5EF4-FFF2-40B4-BE49-F238E27FC236}">
                  <a16:creationId xmlns:a16="http://schemas.microsoft.com/office/drawing/2014/main" id="{4266AA38-48F6-473F-9B4B-0D04AF982208}"/>
                </a:ext>
              </a:extLst>
            </p:cNvPr>
            <p:cNvSpPr/>
            <p:nvPr/>
          </p:nvSpPr>
          <p:spPr>
            <a:xfrm>
              <a:off x="2980724" y="4001886"/>
              <a:ext cx="76109" cy="1343383"/>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 name="Group 4">
            <a:extLst>
              <a:ext uri="{FF2B5EF4-FFF2-40B4-BE49-F238E27FC236}">
                <a16:creationId xmlns:a16="http://schemas.microsoft.com/office/drawing/2014/main" id="{446CBDC1-9879-4CB8-AB81-FF086BB64C9D}"/>
              </a:ext>
            </a:extLst>
          </p:cNvPr>
          <p:cNvGrpSpPr/>
          <p:nvPr userDrawn="1"/>
        </p:nvGrpSpPr>
        <p:grpSpPr>
          <a:xfrm>
            <a:off x="5155012" y="3996000"/>
            <a:ext cx="1790801" cy="1980000"/>
            <a:chOff x="5155012" y="3984299"/>
            <a:chExt cx="1790801" cy="1344775"/>
          </a:xfrm>
        </p:grpSpPr>
        <p:sp>
          <p:nvSpPr>
            <p:cNvPr id="42" name="Rectangle: Rounded Corners 41">
              <a:extLst>
                <a:ext uri="{FF2B5EF4-FFF2-40B4-BE49-F238E27FC236}">
                  <a16:creationId xmlns:a16="http://schemas.microsoft.com/office/drawing/2014/main" id="{3B910201-3662-4EFE-9F9A-043E03C7CCC0}"/>
                </a:ext>
              </a:extLst>
            </p:cNvPr>
            <p:cNvSpPr/>
            <p:nvPr/>
          </p:nvSpPr>
          <p:spPr>
            <a:xfrm>
              <a:off x="5155012" y="3984299"/>
              <a:ext cx="1790801" cy="1344775"/>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3" name="Rectangle 42">
              <a:extLst>
                <a:ext uri="{FF2B5EF4-FFF2-40B4-BE49-F238E27FC236}">
                  <a16:creationId xmlns:a16="http://schemas.microsoft.com/office/drawing/2014/main" id="{A2C8E750-C9C6-4B22-B54C-B7F1A4B10D5E}"/>
                </a:ext>
              </a:extLst>
            </p:cNvPr>
            <p:cNvSpPr/>
            <p:nvPr/>
          </p:nvSpPr>
          <p:spPr>
            <a:xfrm>
              <a:off x="5155012" y="3984299"/>
              <a:ext cx="64266" cy="1341775"/>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6" name="Group 5">
            <a:extLst>
              <a:ext uri="{FF2B5EF4-FFF2-40B4-BE49-F238E27FC236}">
                <a16:creationId xmlns:a16="http://schemas.microsoft.com/office/drawing/2014/main" id="{D3F495BA-F0B4-4045-B676-3D90953ACFC1}"/>
              </a:ext>
            </a:extLst>
          </p:cNvPr>
          <p:cNvGrpSpPr/>
          <p:nvPr userDrawn="1"/>
        </p:nvGrpSpPr>
        <p:grpSpPr>
          <a:xfrm>
            <a:off x="7343260" y="3996000"/>
            <a:ext cx="1790801" cy="1980000"/>
            <a:chOff x="7343260" y="3971275"/>
            <a:chExt cx="1790801" cy="1357799"/>
          </a:xfrm>
        </p:grpSpPr>
        <p:sp>
          <p:nvSpPr>
            <p:cNvPr id="40" name="Rectangle: Rounded Corners 39">
              <a:extLst>
                <a:ext uri="{FF2B5EF4-FFF2-40B4-BE49-F238E27FC236}">
                  <a16:creationId xmlns:a16="http://schemas.microsoft.com/office/drawing/2014/main" id="{BEFEAB7F-3FA0-4D46-A022-7F80655B2952}"/>
                </a:ext>
              </a:extLst>
            </p:cNvPr>
            <p:cNvSpPr/>
            <p:nvPr/>
          </p:nvSpPr>
          <p:spPr>
            <a:xfrm>
              <a:off x="7343260" y="3971275"/>
              <a:ext cx="1790801" cy="1354800"/>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1" name="Rectangle 40">
              <a:extLst>
                <a:ext uri="{FF2B5EF4-FFF2-40B4-BE49-F238E27FC236}">
                  <a16:creationId xmlns:a16="http://schemas.microsoft.com/office/drawing/2014/main" id="{2DE27B2F-73FD-4E1F-BD3E-0E0D1C827998}"/>
                </a:ext>
              </a:extLst>
            </p:cNvPr>
            <p:cNvSpPr/>
            <p:nvPr/>
          </p:nvSpPr>
          <p:spPr>
            <a:xfrm>
              <a:off x="7343260" y="3971275"/>
              <a:ext cx="64266" cy="135779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8" name="Group 7">
            <a:extLst>
              <a:ext uri="{FF2B5EF4-FFF2-40B4-BE49-F238E27FC236}">
                <a16:creationId xmlns:a16="http://schemas.microsoft.com/office/drawing/2014/main" id="{5D8DAA69-FE66-405D-9DF2-0470683EBA9B}"/>
              </a:ext>
            </a:extLst>
          </p:cNvPr>
          <p:cNvGrpSpPr/>
          <p:nvPr userDrawn="1"/>
        </p:nvGrpSpPr>
        <p:grpSpPr>
          <a:xfrm>
            <a:off x="9531508" y="3996000"/>
            <a:ext cx="1790801" cy="1980000"/>
            <a:chOff x="9531508" y="4020727"/>
            <a:chExt cx="1790801" cy="1341840"/>
          </a:xfrm>
        </p:grpSpPr>
        <p:sp>
          <p:nvSpPr>
            <p:cNvPr id="38" name="Rectangle: Rounded Corners 37">
              <a:extLst>
                <a:ext uri="{FF2B5EF4-FFF2-40B4-BE49-F238E27FC236}">
                  <a16:creationId xmlns:a16="http://schemas.microsoft.com/office/drawing/2014/main" id="{D8B853C6-6E1E-4A68-B84A-A0869DDE2ED8}"/>
                </a:ext>
              </a:extLst>
            </p:cNvPr>
            <p:cNvSpPr/>
            <p:nvPr/>
          </p:nvSpPr>
          <p:spPr>
            <a:xfrm>
              <a:off x="9531508" y="4020727"/>
              <a:ext cx="1790801" cy="1341840"/>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9" name="Rectangle 38">
              <a:extLst>
                <a:ext uri="{FF2B5EF4-FFF2-40B4-BE49-F238E27FC236}">
                  <a16:creationId xmlns:a16="http://schemas.microsoft.com/office/drawing/2014/main" id="{3DA3BECE-5990-4A8E-9D2B-4BD584F0154D}"/>
                </a:ext>
              </a:extLst>
            </p:cNvPr>
            <p:cNvSpPr/>
            <p:nvPr/>
          </p:nvSpPr>
          <p:spPr>
            <a:xfrm>
              <a:off x="9531508" y="4020727"/>
              <a:ext cx="64266" cy="1338842"/>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2" name="Isosceles Triangle 1">
            <a:extLst>
              <a:ext uri="{FF2B5EF4-FFF2-40B4-BE49-F238E27FC236}">
                <a16:creationId xmlns:a16="http://schemas.microsoft.com/office/drawing/2014/main" id="{4C641A69-D573-477A-9729-CFB3646305E6}"/>
              </a:ext>
            </a:extLst>
          </p:cNvPr>
          <p:cNvSpPr/>
          <p:nvPr/>
        </p:nvSpPr>
        <p:spPr>
          <a:xfrm rot="5400000">
            <a:off x="2706390"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48" name="Isosceles Triangle 47">
            <a:extLst>
              <a:ext uri="{FF2B5EF4-FFF2-40B4-BE49-F238E27FC236}">
                <a16:creationId xmlns:a16="http://schemas.microsoft.com/office/drawing/2014/main" id="{F5126361-744A-4789-B32B-816C92738A06}"/>
              </a:ext>
            </a:extLst>
          </p:cNvPr>
          <p:cNvSpPr/>
          <p:nvPr/>
        </p:nvSpPr>
        <p:spPr>
          <a:xfrm rot="5400000">
            <a:off x="4846876"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3" name="Isosceles Triangle 82">
            <a:extLst>
              <a:ext uri="{FF2B5EF4-FFF2-40B4-BE49-F238E27FC236}">
                <a16:creationId xmlns:a16="http://schemas.microsoft.com/office/drawing/2014/main" id="{556322AC-622A-4A05-AC4E-8EB5841B1140}"/>
              </a:ext>
            </a:extLst>
          </p:cNvPr>
          <p:cNvSpPr/>
          <p:nvPr/>
        </p:nvSpPr>
        <p:spPr>
          <a:xfrm rot="5400000">
            <a:off x="7016302"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4" name="Isosceles Triangle 83">
            <a:extLst>
              <a:ext uri="{FF2B5EF4-FFF2-40B4-BE49-F238E27FC236}">
                <a16:creationId xmlns:a16="http://schemas.microsoft.com/office/drawing/2014/main" id="{30C054F1-0E70-4006-8FA3-2E02C4C9404F}"/>
              </a:ext>
            </a:extLst>
          </p:cNvPr>
          <p:cNvSpPr/>
          <p:nvPr/>
        </p:nvSpPr>
        <p:spPr>
          <a:xfrm rot="5400000">
            <a:off x="9212694"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5" name="Picture Placeholder 84">
            <a:extLst>
              <a:ext uri="{FF2B5EF4-FFF2-40B4-BE49-F238E27FC236}">
                <a16:creationId xmlns:a16="http://schemas.microsoft.com/office/drawing/2014/main" id="{63D9EAFD-C63F-4EF8-8C49-B7E62F930B62}"/>
              </a:ext>
            </a:extLst>
          </p:cNvPr>
          <p:cNvSpPr>
            <a:spLocks noGrp="1"/>
          </p:cNvSpPr>
          <p:nvPr>
            <p:ph type="pic" sz="quarter" idx="11"/>
          </p:nvPr>
        </p:nvSpPr>
        <p:spPr>
          <a:xfrm>
            <a:off x="11379200" y="4678025"/>
            <a:ext cx="706438" cy="615950"/>
          </a:xfrm>
          <a:prstGeom prst="rect">
            <a:avLst/>
          </a:prstGeom>
        </p:spPr>
        <p:txBody>
          <a:bodyPr/>
          <a:lstStyle>
            <a:lvl1pPr>
              <a:defRPr>
                <a:noFill/>
                <a:latin typeface="Segoe UI" panose="020B0502040204020203" pitchFamily="34" charset="0"/>
              </a:defRPr>
            </a:lvl1pPr>
          </a:lstStyle>
          <a:p>
            <a:endParaRPr lang="fr-FR" dirty="0"/>
          </a:p>
        </p:txBody>
      </p:sp>
      <p:sp>
        <p:nvSpPr>
          <p:cNvPr id="87" name="Text Placeholder 86">
            <a:extLst>
              <a:ext uri="{FF2B5EF4-FFF2-40B4-BE49-F238E27FC236}">
                <a16:creationId xmlns:a16="http://schemas.microsoft.com/office/drawing/2014/main" id="{DD49D8FD-8FC5-48D4-8978-31CC2C698475}"/>
              </a:ext>
            </a:extLst>
          </p:cNvPr>
          <p:cNvSpPr>
            <a:spLocks noGrp="1"/>
          </p:cNvSpPr>
          <p:nvPr>
            <p:ph type="body" sz="quarter" idx="12"/>
          </p:nvPr>
        </p:nvSpPr>
        <p:spPr>
          <a:xfrm>
            <a:off x="1071576" y="4160730"/>
            <a:ext cx="1400175" cy="204539"/>
          </a:xfrm>
          <a:prstGeom prst="rect">
            <a:avLst/>
          </a:prstGeom>
        </p:spPr>
        <p:txBody>
          <a:bodyPr anchor="ctr">
            <a:noAutofit/>
          </a:bodyPr>
          <a:lstStyle>
            <a:lvl1pPr marL="0" indent="0">
              <a:buNone/>
              <a:defRPr sz="1200">
                <a:solidFill>
                  <a:schemeClr val="accent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88" name="Text Placeholder 86">
            <a:extLst>
              <a:ext uri="{FF2B5EF4-FFF2-40B4-BE49-F238E27FC236}">
                <a16:creationId xmlns:a16="http://schemas.microsoft.com/office/drawing/2014/main" id="{1963BC1E-D352-4D23-BC1A-5E3F03BF680F}"/>
              </a:ext>
            </a:extLst>
          </p:cNvPr>
          <p:cNvSpPr>
            <a:spLocks noGrp="1"/>
          </p:cNvSpPr>
          <p:nvPr>
            <p:ph type="body" sz="quarter" idx="13"/>
          </p:nvPr>
        </p:nvSpPr>
        <p:spPr>
          <a:xfrm>
            <a:off x="1070160" y="4479383"/>
            <a:ext cx="1423374" cy="1260000"/>
          </a:xfrm>
          <a:prstGeom prst="rect">
            <a:avLst/>
          </a:prstGeom>
        </p:spPr>
        <p:txBody>
          <a:bodyPr>
            <a:normAutofit/>
          </a:bodyPr>
          <a:lstStyle>
            <a:lvl1pPr marL="171450" indent="-171450">
              <a:buClr>
                <a:schemeClr val="accent2"/>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1" name="Text Placeholder 86">
            <a:extLst>
              <a:ext uri="{FF2B5EF4-FFF2-40B4-BE49-F238E27FC236}">
                <a16:creationId xmlns:a16="http://schemas.microsoft.com/office/drawing/2014/main" id="{5DE8F28B-7B36-453B-8418-9A0EBA430E9A}"/>
              </a:ext>
            </a:extLst>
          </p:cNvPr>
          <p:cNvSpPr>
            <a:spLocks noGrp="1"/>
          </p:cNvSpPr>
          <p:nvPr>
            <p:ph type="body" sz="quarter" idx="14"/>
          </p:nvPr>
        </p:nvSpPr>
        <p:spPr>
          <a:xfrm>
            <a:off x="3220173" y="4160730"/>
            <a:ext cx="1400175" cy="204539"/>
          </a:xfrm>
          <a:prstGeom prst="rect">
            <a:avLst/>
          </a:prstGeom>
        </p:spPr>
        <p:txBody>
          <a:bodyPr anchor="ctr">
            <a:noAutofit/>
          </a:bodyPr>
          <a:lstStyle>
            <a:lvl1pPr marL="0" indent="0">
              <a:buNone/>
              <a:defRPr sz="1200">
                <a:solidFill>
                  <a:schemeClr val="accent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2" name="Text Placeholder 86">
            <a:extLst>
              <a:ext uri="{FF2B5EF4-FFF2-40B4-BE49-F238E27FC236}">
                <a16:creationId xmlns:a16="http://schemas.microsoft.com/office/drawing/2014/main" id="{88F32B40-065F-4647-AEAA-0C7895ABE920}"/>
              </a:ext>
            </a:extLst>
          </p:cNvPr>
          <p:cNvSpPr>
            <a:spLocks noGrp="1"/>
          </p:cNvSpPr>
          <p:nvPr>
            <p:ph type="body" sz="quarter" idx="15"/>
          </p:nvPr>
        </p:nvSpPr>
        <p:spPr>
          <a:xfrm>
            <a:off x="3218757" y="4479383"/>
            <a:ext cx="1423374" cy="1260000"/>
          </a:xfrm>
          <a:prstGeom prst="rect">
            <a:avLst/>
          </a:prstGeom>
        </p:spPr>
        <p:txBody>
          <a:bodyPr>
            <a:noAutofit/>
          </a:bodyPr>
          <a:lstStyle>
            <a:lvl1pPr marL="171450" indent="-171450">
              <a:buClr>
                <a:schemeClr val="accent2"/>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3" name="Text Placeholder 86">
            <a:extLst>
              <a:ext uri="{FF2B5EF4-FFF2-40B4-BE49-F238E27FC236}">
                <a16:creationId xmlns:a16="http://schemas.microsoft.com/office/drawing/2014/main" id="{D1C24899-46FD-48C6-8428-BAF67127A573}"/>
              </a:ext>
            </a:extLst>
          </p:cNvPr>
          <p:cNvSpPr>
            <a:spLocks noGrp="1"/>
          </p:cNvSpPr>
          <p:nvPr>
            <p:ph type="body" sz="quarter" idx="16"/>
          </p:nvPr>
        </p:nvSpPr>
        <p:spPr>
          <a:xfrm>
            <a:off x="5384672" y="4160730"/>
            <a:ext cx="1400175" cy="204539"/>
          </a:xfrm>
          <a:prstGeom prst="rect">
            <a:avLst/>
          </a:prstGeom>
        </p:spPr>
        <p:txBody>
          <a:bodyPr anchor="ctr">
            <a:noAutofit/>
          </a:bodyPr>
          <a:lstStyle>
            <a:lvl1pPr marL="0" indent="0">
              <a:buNone/>
              <a:defRPr sz="1200">
                <a:solidFill>
                  <a:schemeClr val="accent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4" name="Text Placeholder 86">
            <a:extLst>
              <a:ext uri="{FF2B5EF4-FFF2-40B4-BE49-F238E27FC236}">
                <a16:creationId xmlns:a16="http://schemas.microsoft.com/office/drawing/2014/main" id="{BCD83AD1-A658-4BC1-9936-90D0CB56E14C}"/>
              </a:ext>
            </a:extLst>
          </p:cNvPr>
          <p:cNvSpPr>
            <a:spLocks noGrp="1"/>
          </p:cNvSpPr>
          <p:nvPr>
            <p:ph type="body" sz="quarter" idx="17"/>
          </p:nvPr>
        </p:nvSpPr>
        <p:spPr>
          <a:xfrm>
            <a:off x="5383256" y="4479383"/>
            <a:ext cx="1423374" cy="1260000"/>
          </a:xfrm>
          <a:prstGeom prst="rect">
            <a:avLst/>
          </a:prstGeom>
        </p:spPr>
        <p:txBody>
          <a:bodyPr>
            <a:noAutofit/>
          </a:bodyPr>
          <a:lstStyle>
            <a:lvl1pPr marL="171450" indent="-171450">
              <a:buClr>
                <a:schemeClr val="accent2"/>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5" name="Text Placeholder 86">
            <a:extLst>
              <a:ext uri="{FF2B5EF4-FFF2-40B4-BE49-F238E27FC236}">
                <a16:creationId xmlns:a16="http://schemas.microsoft.com/office/drawing/2014/main" id="{FC636440-D31F-4898-ADB4-A3771872A11A}"/>
              </a:ext>
            </a:extLst>
          </p:cNvPr>
          <p:cNvSpPr>
            <a:spLocks noGrp="1"/>
          </p:cNvSpPr>
          <p:nvPr>
            <p:ph type="body" sz="quarter" idx="18"/>
          </p:nvPr>
        </p:nvSpPr>
        <p:spPr>
          <a:xfrm>
            <a:off x="7549171" y="4160730"/>
            <a:ext cx="1400175" cy="204539"/>
          </a:xfrm>
          <a:prstGeom prst="rect">
            <a:avLst/>
          </a:prstGeom>
        </p:spPr>
        <p:txBody>
          <a:bodyPr anchor="ctr">
            <a:noAutofit/>
          </a:bodyPr>
          <a:lstStyle>
            <a:lvl1pPr marL="0" indent="0">
              <a:buNone/>
              <a:defRPr sz="1200">
                <a:solidFill>
                  <a:schemeClr val="accent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6" name="Text Placeholder 86">
            <a:extLst>
              <a:ext uri="{FF2B5EF4-FFF2-40B4-BE49-F238E27FC236}">
                <a16:creationId xmlns:a16="http://schemas.microsoft.com/office/drawing/2014/main" id="{AEA13E8E-2ACC-4D43-9310-8F35BE5C2584}"/>
              </a:ext>
            </a:extLst>
          </p:cNvPr>
          <p:cNvSpPr>
            <a:spLocks noGrp="1"/>
          </p:cNvSpPr>
          <p:nvPr>
            <p:ph type="body" sz="quarter" idx="19"/>
          </p:nvPr>
        </p:nvSpPr>
        <p:spPr>
          <a:xfrm>
            <a:off x="7547755" y="4479383"/>
            <a:ext cx="1423374" cy="1260000"/>
          </a:xfrm>
          <a:prstGeom prst="rect">
            <a:avLst/>
          </a:prstGeom>
        </p:spPr>
        <p:txBody>
          <a:bodyPr>
            <a:noAutofit/>
          </a:bodyPr>
          <a:lstStyle>
            <a:lvl1pPr marL="171450" indent="-171450">
              <a:buClr>
                <a:schemeClr val="accent2"/>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7" name="Text Placeholder 86">
            <a:extLst>
              <a:ext uri="{FF2B5EF4-FFF2-40B4-BE49-F238E27FC236}">
                <a16:creationId xmlns:a16="http://schemas.microsoft.com/office/drawing/2014/main" id="{5B798E9C-51A4-47F3-B371-3919F680F31A}"/>
              </a:ext>
            </a:extLst>
          </p:cNvPr>
          <p:cNvSpPr>
            <a:spLocks noGrp="1"/>
          </p:cNvSpPr>
          <p:nvPr>
            <p:ph type="body" sz="quarter" idx="20"/>
          </p:nvPr>
        </p:nvSpPr>
        <p:spPr>
          <a:xfrm>
            <a:off x="9705719" y="4160730"/>
            <a:ext cx="1400175" cy="204539"/>
          </a:xfrm>
          <a:prstGeom prst="rect">
            <a:avLst/>
          </a:prstGeom>
        </p:spPr>
        <p:txBody>
          <a:bodyPr anchor="ctr">
            <a:noAutofit/>
          </a:bodyPr>
          <a:lstStyle>
            <a:lvl1pPr marL="0" indent="0">
              <a:buNone/>
              <a:defRPr sz="1200">
                <a:solidFill>
                  <a:schemeClr val="accent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8" name="Text Placeholder 86">
            <a:extLst>
              <a:ext uri="{FF2B5EF4-FFF2-40B4-BE49-F238E27FC236}">
                <a16:creationId xmlns:a16="http://schemas.microsoft.com/office/drawing/2014/main" id="{6A77B44F-B15C-43CD-8C0C-E9CEC3A51233}"/>
              </a:ext>
            </a:extLst>
          </p:cNvPr>
          <p:cNvSpPr>
            <a:spLocks noGrp="1"/>
          </p:cNvSpPr>
          <p:nvPr>
            <p:ph type="body" sz="quarter" idx="21"/>
          </p:nvPr>
        </p:nvSpPr>
        <p:spPr>
          <a:xfrm>
            <a:off x="9704303" y="4479383"/>
            <a:ext cx="1423374" cy="1260000"/>
          </a:xfrm>
          <a:prstGeom prst="rect">
            <a:avLst/>
          </a:prstGeom>
        </p:spPr>
        <p:txBody>
          <a:bodyPr>
            <a:noAutofit/>
          </a:bodyPr>
          <a:lstStyle>
            <a:lvl1pPr marL="171450" indent="-171450">
              <a:buClr>
                <a:schemeClr val="accent2"/>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100" name="Picture Placeholder 99">
            <a:extLst>
              <a:ext uri="{FF2B5EF4-FFF2-40B4-BE49-F238E27FC236}">
                <a16:creationId xmlns:a16="http://schemas.microsoft.com/office/drawing/2014/main" id="{06EBAAE3-B40D-4872-8E26-3AC62269DD97}"/>
              </a:ext>
            </a:extLst>
          </p:cNvPr>
          <p:cNvSpPr>
            <a:spLocks noGrp="1"/>
          </p:cNvSpPr>
          <p:nvPr>
            <p:ph type="pic" sz="quarter" idx="22" hasCustomPrompt="1"/>
          </p:nvPr>
        </p:nvSpPr>
        <p:spPr>
          <a:xfrm>
            <a:off x="5476298" y="1751719"/>
            <a:ext cx="1239403" cy="1240582"/>
          </a:xfrm>
          <a:prstGeom prst="ellipse">
            <a:avLst/>
          </a:prstGeom>
        </p:spPr>
        <p:txBody>
          <a:bodyPr/>
          <a:lstStyle>
            <a:lvl1pPr marL="0" indent="0" algn="ctr">
              <a:buNone/>
              <a:defRPr>
                <a:latin typeface="Segoe UI" panose="020B0502040204020203" pitchFamily="34" charset="0"/>
              </a:defRPr>
            </a:lvl1pPr>
          </a:lstStyle>
          <a:p>
            <a:r>
              <a:rPr lang="fr-FR" dirty="0"/>
              <a:t>User pic</a:t>
            </a:r>
          </a:p>
        </p:txBody>
      </p:sp>
      <p:sp>
        <p:nvSpPr>
          <p:cNvPr id="101" name="Text Placeholder 86">
            <a:extLst>
              <a:ext uri="{FF2B5EF4-FFF2-40B4-BE49-F238E27FC236}">
                <a16:creationId xmlns:a16="http://schemas.microsoft.com/office/drawing/2014/main" id="{D3B4BE0D-D24B-4599-81BF-45D2AFAF31EC}"/>
              </a:ext>
            </a:extLst>
          </p:cNvPr>
          <p:cNvSpPr>
            <a:spLocks noGrp="1"/>
          </p:cNvSpPr>
          <p:nvPr>
            <p:ph type="body" sz="quarter" idx="23" hasCustomPrompt="1"/>
          </p:nvPr>
        </p:nvSpPr>
        <p:spPr>
          <a:xfrm>
            <a:off x="5384672" y="3271626"/>
            <a:ext cx="1400175" cy="204539"/>
          </a:xfrm>
          <a:prstGeom prst="rect">
            <a:avLst/>
          </a:prstGeom>
        </p:spPr>
        <p:txBody>
          <a:bodyPr anchor="ctr">
            <a:noAutofit/>
          </a:bodyPr>
          <a:lstStyle>
            <a:lvl1pPr marL="0" indent="0" algn="ctr">
              <a:buNone/>
              <a:defRPr sz="1200">
                <a:solidFill>
                  <a:schemeClr val="accent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102" name="Text Placeholder 86">
            <a:extLst>
              <a:ext uri="{FF2B5EF4-FFF2-40B4-BE49-F238E27FC236}">
                <a16:creationId xmlns:a16="http://schemas.microsoft.com/office/drawing/2014/main" id="{0F6D6BB2-2D4E-4197-9ABB-6FDF54FFEF9F}"/>
              </a:ext>
            </a:extLst>
          </p:cNvPr>
          <p:cNvSpPr>
            <a:spLocks noGrp="1"/>
          </p:cNvSpPr>
          <p:nvPr>
            <p:ph type="body" sz="quarter" idx="24" hasCustomPrompt="1"/>
          </p:nvPr>
        </p:nvSpPr>
        <p:spPr>
          <a:xfrm>
            <a:off x="5394855" y="3486572"/>
            <a:ext cx="1400175" cy="204539"/>
          </a:xfrm>
          <a:prstGeom prst="rect">
            <a:avLst/>
          </a:prstGeom>
        </p:spPr>
        <p:txBody>
          <a:bodyPr anchor="ctr">
            <a:noAutofit/>
          </a:bodyPr>
          <a:lstStyle>
            <a:lvl1pPr marL="0" indent="0" algn="ctr">
              <a:buNone/>
              <a:defRPr sz="105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a:t>
            </a:r>
            <a:r>
              <a:rPr lang="fr-FR" dirty="0" err="1"/>
              <a:t>Function</a:t>
            </a:r>
            <a:endParaRPr lang="fr-FR" dirty="0"/>
          </a:p>
        </p:txBody>
      </p:sp>
      <p:sp>
        <p:nvSpPr>
          <p:cNvPr id="104" name="Arc 103">
            <a:extLst>
              <a:ext uri="{FF2B5EF4-FFF2-40B4-BE49-F238E27FC236}">
                <a16:creationId xmlns:a16="http://schemas.microsoft.com/office/drawing/2014/main" id="{598C3589-F46E-4F3F-98EA-7EA38A116E6C}"/>
              </a:ext>
            </a:extLst>
          </p:cNvPr>
          <p:cNvSpPr/>
          <p:nvPr/>
        </p:nvSpPr>
        <p:spPr>
          <a:xfrm>
            <a:off x="5383256" y="1655552"/>
            <a:ext cx="1449420" cy="1449420"/>
          </a:xfrm>
          <a:prstGeom prst="arc">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Segoe UI" panose="020B0502040204020203" pitchFamily="34" charset="0"/>
            </a:endParaRPr>
          </a:p>
        </p:txBody>
      </p:sp>
      <p:sp>
        <p:nvSpPr>
          <p:cNvPr id="50" name="Text Placeholder 4">
            <a:extLst>
              <a:ext uri="{FF2B5EF4-FFF2-40B4-BE49-F238E27FC236}">
                <a16:creationId xmlns:a16="http://schemas.microsoft.com/office/drawing/2014/main" id="{64E043F4-CC49-4210-B731-754798379F5A}"/>
              </a:ext>
            </a:extLst>
          </p:cNvPr>
          <p:cNvSpPr>
            <a:spLocks noGrp="1"/>
          </p:cNvSpPr>
          <p:nvPr>
            <p:ph type="body" sz="quarter" idx="25"/>
          </p:nvPr>
        </p:nvSpPr>
        <p:spPr>
          <a:xfrm>
            <a:off x="550863" y="1456420"/>
            <a:ext cx="4392000" cy="1980000"/>
          </a:xfrm>
          <a:prstGeom prst="rect">
            <a:avLst/>
          </a:prstGeom>
        </p:spPr>
        <p:txBody>
          <a:bodyPr lIns="72000" tIns="72000" rIns="72000" bIns="72000">
            <a:normAutofit/>
          </a:bodyPr>
          <a:lstStyle>
            <a:lvl1pPr marL="0" indent="0">
              <a:buNone/>
              <a:defRPr>
                <a:solidFill>
                  <a:schemeClr val="accent2"/>
                </a:solidFill>
                <a:latin typeface="Segoe UI Semibold" panose="020B0702040204020203" pitchFamily="34" charset="0"/>
                <a:cs typeface="Segoe UI Semibold" panose="020B0702040204020203" pitchFamily="34" charset="0"/>
              </a:defRPr>
            </a:lvl1pPr>
            <a:lvl2pPr marL="182563" indent="-179388">
              <a:defRPr>
                <a:latin typeface="Segoe UI" panose="020B0502040204020203" pitchFamily="34" charset="0"/>
              </a:defRPr>
            </a:lvl2pPr>
            <a:lvl3pPr marL="357188" indent="-179388">
              <a:defRPr>
                <a:latin typeface="Segoe UI" panose="020B0502040204020203" pitchFamily="34" charset="0"/>
              </a:defRPr>
            </a:lvl3pPr>
            <a:lvl4pPr marL="539750" indent="-182563">
              <a:defRPr>
                <a:latin typeface="Segoe UI" panose="020B0502040204020203" pitchFamily="34" charset="0"/>
              </a:defRPr>
            </a:lvl4pPr>
            <a:lvl5pPr marL="714375" indent="-179388">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Slide Number Placeholder 16">
            <a:extLst>
              <a:ext uri="{FF2B5EF4-FFF2-40B4-BE49-F238E27FC236}">
                <a16:creationId xmlns:a16="http://schemas.microsoft.com/office/drawing/2014/main" id="{92D5C2F7-6B9A-4CBE-9A5E-A9944522561C}"/>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51" name="Footer Placeholder 15">
            <a:extLst>
              <a:ext uri="{FF2B5EF4-FFF2-40B4-BE49-F238E27FC236}">
                <a16:creationId xmlns:a16="http://schemas.microsoft.com/office/drawing/2014/main" id="{C00E4193-871B-44F6-AE66-95C2A2DF75EC}"/>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36002996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p>
            <a:r>
              <a:rPr lang="fr-FR"/>
              <a:t>Modifiez le style du titre</a:t>
            </a:r>
            <a:endParaRPr lang="fr-FR" dirty="0"/>
          </a:p>
        </p:txBody>
      </p:sp>
      <p:sp>
        <p:nvSpPr>
          <p:cNvPr id="6" name="Text Placeholder 2">
            <a:extLst>
              <a:ext uri="{FF2B5EF4-FFF2-40B4-BE49-F238E27FC236}">
                <a16:creationId xmlns:a16="http://schemas.microsoft.com/office/drawing/2014/main" id="{33EFB0C7-82C0-4F62-AF28-525F9AB8EC54}"/>
              </a:ext>
            </a:extLst>
          </p:cNvPr>
          <p:cNvSpPr>
            <a:spLocks noGrp="1"/>
          </p:cNvSpPr>
          <p:nvPr>
            <p:ph type="body" idx="1"/>
          </p:nvPr>
        </p:nvSpPr>
        <p:spPr>
          <a:xfrm>
            <a:off x="550863" y="1421338"/>
            <a:ext cx="5400000" cy="540000"/>
          </a:xfrm>
          <a:prstGeom prst="rect">
            <a:avLst/>
          </a:prstGeom>
        </p:spPr>
        <p:txBody>
          <a:bodyPr anchor="ctr">
            <a:normAutofit/>
          </a:bodyPr>
          <a:lstStyle>
            <a:lvl1pPr marL="0" indent="0">
              <a:buNone/>
              <a:defRPr sz="2000" b="1" spc="-150" baseline="0">
                <a:solidFill>
                  <a:schemeClr val="accent1"/>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7" name="Text Placeholder 4">
            <a:extLst>
              <a:ext uri="{FF2B5EF4-FFF2-40B4-BE49-F238E27FC236}">
                <a16:creationId xmlns:a16="http://schemas.microsoft.com/office/drawing/2014/main" id="{BADAAEFE-FF29-482B-BA3E-62B4EE53B6DF}"/>
              </a:ext>
            </a:extLst>
          </p:cNvPr>
          <p:cNvSpPr>
            <a:spLocks noGrp="1"/>
          </p:cNvSpPr>
          <p:nvPr>
            <p:ph type="body" sz="quarter" idx="3"/>
          </p:nvPr>
        </p:nvSpPr>
        <p:spPr>
          <a:xfrm>
            <a:off x="6223815" y="1421338"/>
            <a:ext cx="5400000" cy="540000"/>
          </a:xfrm>
          <a:prstGeom prst="rect">
            <a:avLst/>
          </a:prstGeom>
        </p:spPr>
        <p:txBody>
          <a:bodyPr anchor="ctr">
            <a:normAutofit/>
          </a:bodyPr>
          <a:lstStyle>
            <a:lvl1pPr marL="0" indent="0">
              <a:buNone/>
              <a:defRPr sz="2000" b="0" spc="-150" baseline="0">
                <a:solidFill>
                  <a:schemeClr val="accent1"/>
                </a:solidFill>
                <a:latin typeface="+mj-lt"/>
                <a:cs typeface="Segoe UI Semibold" panose="020B0702040204020203"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11" name="Footer Placeholder 15">
            <a:extLst>
              <a:ext uri="{FF2B5EF4-FFF2-40B4-BE49-F238E27FC236}">
                <a16:creationId xmlns:a16="http://schemas.microsoft.com/office/drawing/2014/main" id="{7AD9CA98-CFA1-4540-938B-3387CE24FCB4}"/>
              </a:ext>
            </a:extLst>
          </p:cNvPr>
          <p:cNvSpPr>
            <a:spLocks noGrp="1"/>
          </p:cNvSpPr>
          <p:nvPr>
            <p:ph type="ftr" sz="quarter" idx="1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2" name="Slide Number Placeholder 16">
            <a:extLst>
              <a:ext uri="{FF2B5EF4-FFF2-40B4-BE49-F238E27FC236}">
                <a16:creationId xmlns:a16="http://schemas.microsoft.com/office/drawing/2014/main" id="{9E5DF966-5D4C-4831-B33D-3CACA438432A}"/>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9" name="Content Placeholder 2">
            <a:extLst>
              <a:ext uri="{FF2B5EF4-FFF2-40B4-BE49-F238E27FC236}">
                <a16:creationId xmlns:a16="http://schemas.microsoft.com/office/drawing/2014/main" id="{E6FC8CCD-9017-4EBD-BF89-1135A6D8D956}"/>
              </a:ext>
            </a:extLst>
          </p:cNvPr>
          <p:cNvSpPr>
            <a:spLocks noGrp="1"/>
          </p:cNvSpPr>
          <p:nvPr>
            <p:ph sz="quarter" idx="14"/>
          </p:nvPr>
        </p:nvSpPr>
        <p:spPr>
          <a:xfrm>
            <a:off x="550863" y="2138775"/>
            <a:ext cx="5400000" cy="4248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Content Placeholder 2">
            <a:extLst>
              <a:ext uri="{FF2B5EF4-FFF2-40B4-BE49-F238E27FC236}">
                <a16:creationId xmlns:a16="http://schemas.microsoft.com/office/drawing/2014/main" id="{27FD3442-7723-4D78-9890-C09905EF102C}"/>
              </a:ext>
            </a:extLst>
          </p:cNvPr>
          <p:cNvSpPr>
            <a:spLocks noGrp="1"/>
          </p:cNvSpPr>
          <p:nvPr>
            <p:ph sz="quarter" idx="15"/>
          </p:nvPr>
        </p:nvSpPr>
        <p:spPr>
          <a:xfrm>
            <a:off x="6223815" y="2138775"/>
            <a:ext cx="5400000" cy="4248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0415180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 Use Case Benefits Indig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a:prstGeom prst="rect">
            <a:avLst/>
          </a:prstGeom>
        </p:spPr>
        <p:txBody>
          <a:bodyPr anchor="ctr"/>
          <a:lstStyle>
            <a:lvl1pPr>
              <a:defRPr b="0">
                <a:solidFill>
                  <a:schemeClr val="accent2"/>
                </a:solidFill>
                <a:latin typeface="Montserrat-Bold" panose="00000800000000000000" charset="0"/>
              </a:defRPr>
            </a:lvl1pPr>
          </a:lstStyle>
          <a:p>
            <a:r>
              <a:rPr lang="en-US" dirty="0"/>
              <a:t>Click to edit Master title style</a:t>
            </a:r>
            <a:endParaRPr lang="fr-FR" dirty="0"/>
          </a:p>
        </p:txBody>
      </p:sp>
      <p:sp>
        <p:nvSpPr>
          <p:cNvPr id="4" name="Text Placeholder 8">
            <a:extLst>
              <a:ext uri="{FF2B5EF4-FFF2-40B4-BE49-F238E27FC236}">
                <a16:creationId xmlns:a16="http://schemas.microsoft.com/office/drawing/2014/main" id="{A5697893-2592-4A5D-8A78-18555F80351C}"/>
              </a:ext>
            </a:extLst>
          </p:cNvPr>
          <p:cNvSpPr>
            <a:spLocks noGrp="1"/>
          </p:cNvSpPr>
          <p:nvPr>
            <p:ph type="body" sz="quarter" idx="15"/>
          </p:nvPr>
        </p:nvSpPr>
        <p:spPr>
          <a:xfrm>
            <a:off x="1720314" y="2778974"/>
            <a:ext cx="2340000" cy="3060000"/>
          </a:xfrm>
          <a:prstGeom prst="rect">
            <a:avLst/>
          </a:prstGeom>
          <a:solidFill>
            <a:schemeClr val="accent2"/>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5" name="Text Placeholder 8">
            <a:extLst>
              <a:ext uri="{FF2B5EF4-FFF2-40B4-BE49-F238E27FC236}">
                <a16:creationId xmlns:a16="http://schemas.microsoft.com/office/drawing/2014/main" id="{1B143416-BC5B-44C0-A472-0A1008104D45}"/>
              </a:ext>
            </a:extLst>
          </p:cNvPr>
          <p:cNvSpPr>
            <a:spLocks noGrp="1"/>
          </p:cNvSpPr>
          <p:nvPr>
            <p:ph type="body" sz="quarter" idx="16"/>
          </p:nvPr>
        </p:nvSpPr>
        <p:spPr>
          <a:xfrm>
            <a:off x="4265965" y="2779858"/>
            <a:ext cx="2340000" cy="3060000"/>
          </a:xfrm>
          <a:prstGeom prst="rect">
            <a:avLst/>
          </a:prstGeom>
          <a:solidFill>
            <a:schemeClr val="accent2"/>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6" name="Text Placeholder 8">
            <a:extLst>
              <a:ext uri="{FF2B5EF4-FFF2-40B4-BE49-F238E27FC236}">
                <a16:creationId xmlns:a16="http://schemas.microsoft.com/office/drawing/2014/main" id="{DAD0256F-5D36-4B63-B0CA-9E908D75A875}"/>
              </a:ext>
            </a:extLst>
          </p:cNvPr>
          <p:cNvSpPr>
            <a:spLocks noGrp="1"/>
          </p:cNvSpPr>
          <p:nvPr>
            <p:ph type="body" sz="quarter" idx="17"/>
          </p:nvPr>
        </p:nvSpPr>
        <p:spPr>
          <a:xfrm>
            <a:off x="6787694" y="2778974"/>
            <a:ext cx="2340000" cy="3060000"/>
          </a:xfrm>
          <a:prstGeom prst="rect">
            <a:avLst/>
          </a:prstGeom>
          <a:solidFill>
            <a:schemeClr val="accent2"/>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8" name="Text Placeholder 8">
            <a:extLst>
              <a:ext uri="{FF2B5EF4-FFF2-40B4-BE49-F238E27FC236}">
                <a16:creationId xmlns:a16="http://schemas.microsoft.com/office/drawing/2014/main" id="{6FA63E7A-6B9E-4AF5-8F4F-06181A612BB3}"/>
              </a:ext>
            </a:extLst>
          </p:cNvPr>
          <p:cNvSpPr>
            <a:spLocks noGrp="1"/>
          </p:cNvSpPr>
          <p:nvPr>
            <p:ph type="body" sz="quarter" idx="18"/>
          </p:nvPr>
        </p:nvSpPr>
        <p:spPr>
          <a:xfrm>
            <a:off x="9310688" y="2778974"/>
            <a:ext cx="2340000" cy="3060000"/>
          </a:xfrm>
          <a:prstGeom prst="rect">
            <a:avLst/>
          </a:prstGeom>
          <a:solidFill>
            <a:schemeClr val="accent2"/>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9" name="Picture Placeholder 2">
            <a:extLst>
              <a:ext uri="{FF2B5EF4-FFF2-40B4-BE49-F238E27FC236}">
                <a16:creationId xmlns:a16="http://schemas.microsoft.com/office/drawing/2014/main" id="{F6026803-694C-4058-AE3C-E5B50935736C}"/>
              </a:ext>
            </a:extLst>
          </p:cNvPr>
          <p:cNvSpPr>
            <a:spLocks noGrp="1"/>
          </p:cNvSpPr>
          <p:nvPr>
            <p:ph type="pic" sz="quarter" idx="11"/>
          </p:nvPr>
        </p:nvSpPr>
        <p:spPr>
          <a:xfrm>
            <a:off x="2559097"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0" name="Picture Placeholder 2">
            <a:extLst>
              <a:ext uri="{FF2B5EF4-FFF2-40B4-BE49-F238E27FC236}">
                <a16:creationId xmlns:a16="http://schemas.microsoft.com/office/drawing/2014/main" id="{C480EFBB-58FC-4731-ADD2-7402507EB673}"/>
              </a:ext>
            </a:extLst>
          </p:cNvPr>
          <p:cNvSpPr>
            <a:spLocks noGrp="1"/>
          </p:cNvSpPr>
          <p:nvPr>
            <p:ph type="pic" sz="quarter" idx="12"/>
          </p:nvPr>
        </p:nvSpPr>
        <p:spPr>
          <a:xfrm>
            <a:off x="5084583"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1" name="Picture Placeholder 2">
            <a:extLst>
              <a:ext uri="{FF2B5EF4-FFF2-40B4-BE49-F238E27FC236}">
                <a16:creationId xmlns:a16="http://schemas.microsoft.com/office/drawing/2014/main" id="{F3CDAE30-1160-4873-BE93-FB87828988C9}"/>
              </a:ext>
            </a:extLst>
          </p:cNvPr>
          <p:cNvSpPr>
            <a:spLocks noGrp="1"/>
          </p:cNvSpPr>
          <p:nvPr>
            <p:ph type="pic" sz="quarter" idx="13"/>
          </p:nvPr>
        </p:nvSpPr>
        <p:spPr>
          <a:xfrm>
            <a:off x="7610069"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3" name="Picture Placeholder 2">
            <a:extLst>
              <a:ext uri="{FF2B5EF4-FFF2-40B4-BE49-F238E27FC236}">
                <a16:creationId xmlns:a16="http://schemas.microsoft.com/office/drawing/2014/main" id="{BE0039A2-76AD-4973-A977-D9CCE0690A67}"/>
              </a:ext>
            </a:extLst>
          </p:cNvPr>
          <p:cNvSpPr>
            <a:spLocks noGrp="1"/>
          </p:cNvSpPr>
          <p:nvPr>
            <p:ph type="pic" sz="quarter" idx="14"/>
          </p:nvPr>
        </p:nvSpPr>
        <p:spPr>
          <a:xfrm>
            <a:off x="10135555"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8" name="Oval 17">
            <a:extLst>
              <a:ext uri="{FF2B5EF4-FFF2-40B4-BE49-F238E27FC236}">
                <a16:creationId xmlns:a16="http://schemas.microsoft.com/office/drawing/2014/main" id="{09C2F7BB-8A33-4AFB-8988-AE6CDAA6DD6C}"/>
              </a:ext>
            </a:extLst>
          </p:cNvPr>
          <p:cNvSpPr/>
          <p:nvPr/>
        </p:nvSpPr>
        <p:spPr>
          <a:xfrm>
            <a:off x="1605103" y="1555023"/>
            <a:ext cx="1115279" cy="11152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Segoe UI" panose="020B0502040204020203" pitchFamily="34" charset="0"/>
            </a:endParaRPr>
          </a:p>
        </p:txBody>
      </p:sp>
      <p:sp>
        <p:nvSpPr>
          <p:cNvPr id="19" name="Picture Placeholder 99">
            <a:extLst>
              <a:ext uri="{FF2B5EF4-FFF2-40B4-BE49-F238E27FC236}">
                <a16:creationId xmlns:a16="http://schemas.microsoft.com/office/drawing/2014/main" id="{59748BF7-05CF-4B8A-9D99-B4617049515D}"/>
              </a:ext>
            </a:extLst>
          </p:cNvPr>
          <p:cNvSpPr>
            <a:spLocks noGrp="1"/>
          </p:cNvSpPr>
          <p:nvPr>
            <p:ph type="pic" sz="quarter" idx="22" hasCustomPrompt="1"/>
          </p:nvPr>
        </p:nvSpPr>
        <p:spPr>
          <a:xfrm>
            <a:off x="1720315" y="1718902"/>
            <a:ext cx="805170" cy="805936"/>
          </a:xfrm>
          <a:prstGeom prst="ellipse">
            <a:avLst/>
          </a:prstGeom>
        </p:spPr>
        <p:txBody>
          <a:bodyPr/>
          <a:lstStyle>
            <a:lvl1pPr marL="0" indent="0" algn="ctr">
              <a:buNone/>
              <a:defRPr sz="1200">
                <a:latin typeface="Segoe UI" panose="020B0502040204020203" pitchFamily="34" charset="0"/>
              </a:defRPr>
            </a:lvl1pPr>
          </a:lstStyle>
          <a:p>
            <a:r>
              <a:rPr lang="fr-FR" dirty="0"/>
              <a:t>User pic</a:t>
            </a:r>
          </a:p>
        </p:txBody>
      </p:sp>
      <p:sp>
        <p:nvSpPr>
          <p:cNvPr id="20" name="Text Placeholder 86">
            <a:extLst>
              <a:ext uri="{FF2B5EF4-FFF2-40B4-BE49-F238E27FC236}">
                <a16:creationId xmlns:a16="http://schemas.microsoft.com/office/drawing/2014/main" id="{686CA655-2B66-45AC-A1EF-B201D3E26FB3}"/>
              </a:ext>
            </a:extLst>
          </p:cNvPr>
          <p:cNvSpPr>
            <a:spLocks noGrp="1"/>
          </p:cNvSpPr>
          <p:nvPr>
            <p:ph type="body" sz="quarter" idx="23" hasCustomPrompt="1"/>
          </p:nvPr>
        </p:nvSpPr>
        <p:spPr>
          <a:xfrm flipH="1">
            <a:off x="2787517" y="1999941"/>
            <a:ext cx="1944000" cy="360000"/>
          </a:xfrm>
          <a:prstGeom prst="rect">
            <a:avLst/>
          </a:prstGeom>
        </p:spPr>
        <p:txBody>
          <a:bodyPr anchor="ctr">
            <a:normAutofit/>
          </a:bodyPr>
          <a:lstStyle>
            <a:lvl1pPr marL="0" indent="0" algn="l">
              <a:buNone/>
              <a:defRPr sz="1200">
                <a:solidFill>
                  <a:schemeClr val="accent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21" name="Arc 20">
            <a:extLst>
              <a:ext uri="{FF2B5EF4-FFF2-40B4-BE49-F238E27FC236}">
                <a16:creationId xmlns:a16="http://schemas.microsoft.com/office/drawing/2014/main" id="{7568388A-2E63-4B80-8B80-4BFB85475BD3}"/>
              </a:ext>
            </a:extLst>
          </p:cNvPr>
          <p:cNvSpPr/>
          <p:nvPr/>
        </p:nvSpPr>
        <p:spPr>
          <a:xfrm>
            <a:off x="1632399" y="1629636"/>
            <a:ext cx="1019742" cy="1019742"/>
          </a:xfrm>
          <a:prstGeom prst="arc">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Segoe UI" panose="020B0502040204020203" pitchFamily="34" charset="0"/>
            </a:endParaRPr>
          </a:p>
        </p:txBody>
      </p:sp>
      <p:sp>
        <p:nvSpPr>
          <p:cNvPr id="23" name="Footer Placeholder 15">
            <a:extLst>
              <a:ext uri="{FF2B5EF4-FFF2-40B4-BE49-F238E27FC236}">
                <a16:creationId xmlns:a16="http://schemas.microsoft.com/office/drawing/2014/main" id="{27D9C9AA-C2AA-4ACE-B8E1-990C64B6F88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24" name="Slide Number Placeholder 16">
            <a:extLst>
              <a:ext uri="{FF2B5EF4-FFF2-40B4-BE49-F238E27FC236}">
                <a16:creationId xmlns:a16="http://schemas.microsoft.com/office/drawing/2014/main" id="{8762AE62-0701-4D43-AF2B-658FD649DF1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2141120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mo - Use Case Cover Orange">
    <p:bg>
      <p:bgPr>
        <a:solidFill>
          <a:schemeClr val="bg1"/>
        </a:solidFill>
        <a:effectLst/>
      </p:bgPr>
    </p:bg>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7C6EF68F-F056-4740-852B-B98AAF5D647E}"/>
              </a:ext>
            </a:extLst>
          </p:cNvPr>
          <p:cNvSpPr/>
          <p:nvPr userDrawn="1"/>
        </p:nvSpPr>
        <p:spPr>
          <a:xfrm>
            <a:off x="0" y="-4175"/>
            <a:ext cx="3913963" cy="6864350"/>
          </a:xfrm>
          <a:custGeom>
            <a:avLst/>
            <a:gdLst>
              <a:gd name="connsiteX0" fmla="*/ 0 w 3253563"/>
              <a:gd name="connsiteY0" fmla="*/ 0 h 6858000"/>
              <a:gd name="connsiteX1" fmla="*/ 3253563 w 3253563"/>
              <a:gd name="connsiteY1" fmla="*/ 0 h 6858000"/>
              <a:gd name="connsiteX2" fmla="*/ 3253563 w 3253563"/>
              <a:gd name="connsiteY2" fmla="*/ 6858000 h 6858000"/>
              <a:gd name="connsiteX3" fmla="*/ 0 w 3253563"/>
              <a:gd name="connsiteY3" fmla="*/ 6858000 h 6858000"/>
              <a:gd name="connsiteX4" fmla="*/ 0 w 3253563"/>
              <a:gd name="connsiteY4" fmla="*/ 0 h 6858000"/>
              <a:gd name="connsiteX0" fmla="*/ 0 w 3913963"/>
              <a:gd name="connsiteY0" fmla="*/ 0 h 6864350"/>
              <a:gd name="connsiteX1" fmla="*/ 3253563 w 3913963"/>
              <a:gd name="connsiteY1" fmla="*/ 0 h 6864350"/>
              <a:gd name="connsiteX2" fmla="*/ 3913963 w 3913963"/>
              <a:gd name="connsiteY2" fmla="*/ 6864350 h 6864350"/>
              <a:gd name="connsiteX3" fmla="*/ 0 w 3913963"/>
              <a:gd name="connsiteY3" fmla="*/ 6858000 h 6864350"/>
              <a:gd name="connsiteX4" fmla="*/ 0 w 3913963"/>
              <a:gd name="connsiteY4" fmla="*/ 0 h 6864350"/>
              <a:gd name="connsiteX0" fmla="*/ 0 w 3913963"/>
              <a:gd name="connsiteY0" fmla="*/ 0 h 6864350"/>
              <a:gd name="connsiteX1" fmla="*/ 2488019 w 3913963"/>
              <a:gd name="connsiteY1" fmla="*/ 10632 h 6864350"/>
              <a:gd name="connsiteX2" fmla="*/ 3913963 w 3913963"/>
              <a:gd name="connsiteY2" fmla="*/ 6864350 h 6864350"/>
              <a:gd name="connsiteX3" fmla="*/ 0 w 3913963"/>
              <a:gd name="connsiteY3" fmla="*/ 6858000 h 6864350"/>
              <a:gd name="connsiteX4" fmla="*/ 0 w 3913963"/>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963" h="6864350">
                <a:moveTo>
                  <a:pt x="0" y="0"/>
                </a:moveTo>
                <a:lnTo>
                  <a:pt x="2488019" y="10632"/>
                </a:lnTo>
                <a:lnTo>
                  <a:pt x="3913963" y="6864350"/>
                </a:lnTo>
                <a:lnTo>
                  <a:pt x="0" y="6858000"/>
                </a:lnTo>
                <a:lnTo>
                  <a:pt x="0" y="0"/>
                </a:lnTo>
                <a:close/>
              </a:path>
            </a:pathLst>
          </a:custGeom>
          <a:gradFill>
            <a:gsLst>
              <a:gs pos="0">
                <a:schemeClr val="accent3">
                  <a:lumMod val="60000"/>
                  <a:lumOff val="40000"/>
                </a:schemeClr>
              </a:gs>
              <a:gs pos="100000">
                <a:schemeClr val="accent3"/>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13" name="Text Placeholder 5">
            <a:extLst>
              <a:ext uri="{FF2B5EF4-FFF2-40B4-BE49-F238E27FC236}">
                <a16:creationId xmlns:a16="http://schemas.microsoft.com/office/drawing/2014/main" id="{1A4B331D-7488-42CF-9898-70587E568024}"/>
              </a:ext>
            </a:extLst>
          </p:cNvPr>
          <p:cNvSpPr>
            <a:spLocks noGrp="1"/>
          </p:cNvSpPr>
          <p:nvPr>
            <p:ph type="body" sz="quarter" idx="10" hasCustomPrompt="1"/>
          </p:nvPr>
        </p:nvSpPr>
        <p:spPr>
          <a:xfrm>
            <a:off x="6096000" y="1425495"/>
            <a:ext cx="5545138" cy="1285808"/>
          </a:xfrm>
          <a:prstGeom prst="rect">
            <a:avLst/>
          </a:prstGeom>
        </p:spPr>
        <p:txBody>
          <a:bodyPr>
            <a:noAutofit/>
          </a:bodyPr>
          <a:lstStyle>
            <a:lvl1pPr marL="0" indent="0">
              <a:spcBef>
                <a:spcPts val="0"/>
              </a:spcBef>
              <a:buNone/>
              <a:defRPr sz="2800">
                <a:solidFill>
                  <a:schemeClr val="accent3"/>
                </a:solidFill>
                <a:latin typeface="+mj-lt"/>
              </a:defRPr>
            </a:lvl1pPr>
          </a:lstStyle>
          <a:p>
            <a:pPr lvl="0"/>
            <a:r>
              <a:rPr lang="en-US" dirty="0"/>
              <a:t>Click to edit master title style</a:t>
            </a:r>
            <a:endParaRPr lang="fr-FR" dirty="0"/>
          </a:p>
        </p:txBody>
      </p:sp>
      <p:sp>
        <p:nvSpPr>
          <p:cNvPr id="20" name="Picture Placeholder 2">
            <a:extLst>
              <a:ext uri="{FF2B5EF4-FFF2-40B4-BE49-F238E27FC236}">
                <a16:creationId xmlns:a16="http://schemas.microsoft.com/office/drawing/2014/main" id="{AEAB1257-F2E2-42F7-A7A1-BB06B08C74EE}"/>
              </a:ext>
            </a:extLst>
          </p:cNvPr>
          <p:cNvSpPr>
            <a:spLocks noGrp="1"/>
          </p:cNvSpPr>
          <p:nvPr>
            <p:ph type="pic" sz="quarter" idx="13"/>
          </p:nvPr>
        </p:nvSpPr>
        <p:spPr>
          <a:xfrm>
            <a:off x="6110804" y="2991629"/>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1" name="Text Placeholder 9">
            <a:extLst>
              <a:ext uri="{FF2B5EF4-FFF2-40B4-BE49-F238E27FC236}">
                <a16:creationId xmlns:a16="http://schemas.microsoft.com/office/drawing/2014/main" id="{6920B280-4D9A-4707-A77F-C372D1A98680}"/>
              </a:ext>
            </a:extLst>
          </p:cNvPr>
          <p:cNvSpPr>
            <a:spLocks noGrp="1"/>
          </p:cNvSpPr>
          <p:nvPr>
            <p:ph type="body" sz="quarter" idx="14"/>
          </p:nvPr>
        </p:nvSpPr>
        <p:spPr>
          <a:xfrm>
            <a:off x="7060020" y="3066773"/>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22" name="Picture Placeholder 2">
            <a:extLst>
              <a:ext uri="{FF2B5EF4-FFF2-40B4-BE49-F238E27FC236}">
                <a16:creationId xmlns:a16="http://schemas.microsoft.com/office/drawing/2014/main" id="{80FA8A66-0630-4B61-A358-CEFF2221E441}"/>
              </a:ext>
            </a:extLst>
          </p:cNvPr>
          <p:cNvSpPr>
            <a:spLocks noGrp="1"/>
          </p:cNvSpPr>
          <p:nvPr>
            <p:ph type="pic" sz="quarter" idx="15"/>
          </p:nvPr>
        </p:nvSpPr>
        <p:spPr>
          <a:xfrm>
            <a:off x="6110804" y="3989505"/>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3" name="Text Placeholder 9">
            <a:extLst>
              <a:ext uri="{FF2B5EF4-FFF2-40B4-BE49-F238E27FC236}">
                <a16:creationId xmlns:a16="http://schemas.microsoft.com/office/drawing/2014/main" id="{2FEC07D9-7692-4C5A-B4C5-AF22A55BAE67}"/>
              </a:ext>
            </a:extLst>
          </p:cNvPr>
          <p:cNvSpPr>
            <a:spLocks noGrp="1"/>
          </p:cNvSpPr>
          <p:nvPr>
            <p:ph type="body" sz="quarter" idx="16"/>
          </p:nvPr>
        </p:nvSpPr>
        <p:spPr>
          <a:xfrm>
            <a:off x="7060020" y="4064649"/>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24" name="Picture Placeholder 2">
            <a:extLst>
              <a:ext uri="{FF2B5EF4-FFF2-40B4-BE49-F238E27FC236}">
                <a16:creationId xmlns:a16="http://schemas.microsoft.com/office/drawing/2014/main" id="{40091C88-A115-471B-8564-C3525B063449}"/>
              </a:ext>
            </a:extLst>
          </p:cNvPr>
          <p:cNvSpPr>
            <a:spLocks noGrp="1"/>
          </p:cNvSpPr>
          <p:nvPr>
            <p:ph type="pic" sz="quarter" idx="17"/>
          </p:nvPr>
        </p:nvSpPr>
        <p:spPr>
          <a:xfrm>
            <a:off x="6110804" y="5064113"/>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5" name="Text Placeholder 9">
            <a:extLst>
              <a:ext uri="{FF2B5EF4-FFF2-40B4-BE49-F238E27FC236}">
                <a16:creationId xmlns:a16="http://schemas.microsoft.com/office/drawing/2014/main" id="{D5A81FF0-BC53-44F6-B998-F2C1D92861C1}"/>
              </a:ext>
            </a:extLst>
          </p:cNvPr>
          <p:cNvSpPr>
            <a:spLocks noGrp="1"/>
          </p:cNvSpPr>
          <p:nvPr>
            <p:ph type="body" sz="quarter" idx="18"/>
          </p:nvPr>
        </p:nvSpPr>
        <p:spPr>
          <a:xfrm>
            <a:off x="7060020" y="5139257"/>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14" name="Picture Placeholder 43">
            <a:extLst>
              <a:ext uri="{FF2B5EF4-FFF2-40B4-BE49-F238E27FC236}">
                <a16:creationId xmlns:a16="http://schemas.microsoft.com/office/drawing/2014/main" id="{EC7C57C4-7867-4DFF-9707-7BE10E974698}"/>
              </a:ext>
            </a:extLst>
          </p:cNvPr>
          <p:cNvSpPr>
            <a:spLocks noGrp="1"/>
          </p:cNvSpPr>
          <p:nvPr>
            <p:ph type="pic" sz="quarter" idx="19"/>
          </p:nvPr>
        </p:nvSpPr>
        <p:spPr>
          <a:xfrm>
            <a:off x="0" y="4372"/>
            <a:ext cx="3913963" cy="3424628"/>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5" name="Picture Placeholder 36">
            <a:extLst>
              <a:ext uri="{FF2B5EF4-FFF2-40B4-BE49-F238E27FC236}">
                <a16:creationId xmlns:a16="http://schemas.microsoft.com/office/drawing/2014/main" id="{2B796435-F663-48CC-9B2D-7F56D5471DAB}"/>
              </a:ext>
            </a:extLst>
          </p:cNvPr>
          <p:cNvSpPr>
            <a:spLocks noGrp="1"/>
          </p:cNvSpPr>
          <p:nvPr>
            <p:ph type="pic" sz="quarter" idx="11"/>
          </p:nvPr>
        </p:nvSpPr>
        <p:spPr>
          <a:xfrm>
            <a:off x="1063255" y="1967023"/>
            <a:ext cx="4306187" cy="4297703"/>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6" name="Slide Number Placeholder 16">
            <a:extLst>
              <a:ext uri="{FF2B5EF4-FFF2-40B4-BE49-F238E27FC236}">
                <a16:creationId xmlns:a16="http://schemas.microsoft.com/office/drawing/2014/main" id="{0D45C95C-2980-499F-9500-1EA8732E102E}"/>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19" name="Footer Placeholder 15">
            <a:extLst>
              <a:ext uri="{FF2B5EF4-FFF2-40B4-BE49-F238E27FC236}">
                <a16:creationId xmlns:a16="http://schemas.microsoft.com/office/drawing/2014/main" id="{5DCE915C-2011-4108-8166-E899DA39F315}"/>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26760141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mo - Use Case Flow Orange">
    <p:spTree>
      <p:nvGrpSpPr>
        <p:cNvPr id="1" name=""/>
        <p:cNvGrpSpPr/>
        <p:nvPr/>
      </p:nvGrpSpPr>
      <p:grpSpPr>
        <a:xfrm>
          <a:off x="0" y="0"/>
          <a:ext cx="0" cy="0"/>
          <a:chOff x="0" y="0"/>
          <a:chExt cx="0" cy="0"/>
        </a:xfrm>
      </p:grpSpPr>
      <p:sp>
        <p:nvSpPr>
          <p:cNvPr id="103" name="Oval 102">
            <a:extLst>
              <a:ext uri="{FF2B5EF4-FFF2-40B4-BE49-F238E27FC236}">
                <a16:creationId xmlns:a16="http://schemas.microsoft.com/office/drawing/2014/main" id="{8270FFD3-E727-4367-A759-03D39B2424B6}"/>
              </a:ext>
            </a:extLst>
          </p:cNvPr>
          <p:cNvSpPr/>
          <p:nvPr userDrawn="1"/>
        </p:nvSpPr>
        <p:spPr>
          <a:xfrm>
            <a:off x="5253007" y="1529018"/>
            <a:ext cx="1685985" cy="16859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89790"/>
            <a:ext cx="10005451" cy="645550"/>
          </a:xfrm>
        </p:spPr>
        <p:txBody>
          <a:bodyPr anchor="ctr"/>
          <a:lstStyle>
            <a:lvl1pPr>
              <a:defRPr baseline="0">
                <a:solidFill>
                  <a:schemeClr val="accent3"/>
                </a:solidFill>
                <a:latin typeface="Montserrat-Bold" panose="00000800000000000000" charset="0"/>
              </a:defRPr>
            </a:lvl1pPr>
          </a:lstStyle>
          <a:p>
            <a:r>
              <a:rPr lang="en-US" dirty="0"/>
              <a:t>Click to edit Master title style</a:t>
            </a:r>
            <a:endParaRPr lang="fr-FR" dirty="0"/>
          </a:p>
        </p:txBody>
      </p:sp>
      <p:sp>
        <p:nvSpPr>
          <p:cNvPr id="14" name="Rectangle 13">
            <a:extLst>
              <a:ext uri="{FF2B5EF4-FFF2-40B4-BE49-F238E27FC236}">
                <a16:creationId xmlns:a16="http://schemas.microsoft.com/office/drawing/2014/main" id="{9DEDF98E-9ABB-4AE1-8707-2F4EBB3A3FA3}"/>
              </a:ext>
            </a:extLst>
          </p:cNvPr>
          <p:cNvSpPr/>
          <p:nvPr userDrawn="1"/>
        </p:nvSpPr>
        <p:spPr>
          <a:xfrm>
            <a:off x="0" y="4433549"/>
            <a:ext cx="12192000" cy="1104902"/>
          </a:xfrm>
          <a:prstGeom prst="rect">
            <a:avLst/>
          </a:prstGeom>
          <a:gradFill flip="none" rotWithShape="1">
            <a:gsLst>
              <a:gs pos="0">
                <a:schemeClr val="accent3">
                  <a:alpha val="0"/>
                </a:schemeClr>
              </a:gs>
              <a:gs pos="100000">
                <a:schemeClr val="accent3"/>
              </a:gs>
            </a:gsLst>
            <a:lin ang="0" scaled="1"/>
            <a:tileRect/>
          </a:gradFill>
          <a:ln w="38100" cap="rnd" cmpd="sng">
            <a:noFill/>
            <a:prstDash val="sys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r>
              <a:rPr lang="en-US" sz="1400" b="1" dirty="0">
                <a:solidFill>
                  <a:schemeClr val="tx1"/>
                </a:solidFill>
                <a:latin typeface="Segoe UI" panose="020B0502040204020203" pitchFamily="34" charset="0"/>
              </a:rPr>
              <a:t> </a:t>
            </a:r>
          </a:p>
        </p:txBody>
      </p:sp>
      <p:grpSp>
        <p:nvGrpSpPr>
          <p:cNvPr id="3" name="Group 2">
            <a:extLst>
              <a:ext uri="{FF2B5EF4-FFF2-40B4-BE49-F238E27FC236}">
                <a16:creationId xmlns:a16="http://schemas.microsoft.com/office/drawing/2014/main" id="{BC5A9114-F679-4ACA-A105-F03276C5B7C7}"/>
              </a:ext>
            </a:extLst>
          </p:cNvPr>
          <p:cNvGrpSpPr/>
          <p:nvPr userDrawn="1"/>
        </p:nvGrpSpPr>
        <p:grpSpPr>
          <a:xfrm>
            <a:off x="839416" y="3996000"/>
            <a:ext cx="1790801" cy="1980000"/>
            <a:chOff x="839416" y="4012035"/>
            <a:chExt cx="1790801" cy="1343384"/>
          </a:xfrm>
        </p:grpSpPr>
        <p:sp>
          <p:nvSpPr>
            <p:cNvPr id="46" name="Rectangle: Rounded Corners 45">
              <a:extLst>
                <a:ext uri="{FF2B5EF4-FFF2-40B4-BE49-F238E27FC236}">
                  <a16:creationId xmlns:a16="http://schemas.microsoft.com/office/drawing/2014/main" id="{19BE2C10-B174-4909-B222-EA264CC73D5B}"/>
                </a:ext>
              </a:extLst>
            </p:cNvPr>
            <p:cNvSpPr/>
            <p:nvPr/>
          </p:nvSpPr>
          <p:spPr>
            <a:xfrm>
              <a:off x="839416" y="4012035"/>
              <a:ext cx="1790801" cy="1340383"/>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B9C5F61F-333D-4AA2-87D0-FB60E8EFFA67}"/>
                </a:ext>
              </a:extLst>
            </p:cNvPr>
            <p:cNvSpPr/>
            <p:nvPr/>
          </p:nvSpPr>
          <p:spPr>
            <a:xfrm>
              <a:off x="839416" y="4012035"/>
              <a:ext cx="74832" cy="1343384"/>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11" name="Group 10">
            <a:extLst>
              <a:ext uri="{FF2B5EF4-FFF2-40B4-BE49-F238E27FC236}">
                <a16:creationId xmlns:a16="http://schemas.microsoft.com/office/drawing/2014/main" id="{2A2796CE-C40E-47DA-83A3-5AFE6274BB9A}"/>
              </a:ext>
            </a:extLst>
          </p:cNvPr>
          <p:cNvGrpSpPr/>
          <p:nvPr userDrawn="1"/>
        </p:nvGrpSpPr>
        <p:grpSpPr>
          <a:xfrm>
            <a:off x="2980724" y="3996000"/>
            <a:ext cx="1790801" cy="1980000"/>
            <a:chOff x="2980724" y="4001886"/>
            <a:chExt cx="1790801" cy="1343383"/>
          </a:xfrm>
        </p:grpSpPr>
        <p:sp>
          <p:nvSpPr>
            <p:cNvPr id="44" name="Rectangle: Rounded Corners 43">
              <a:extLst>
                <a:ext uri="{FF2B5EF4-FFF2-40B4-BE49-F238E27FC236}">
                  <a16:creationId xmlns:a16="http://schemas.microsoft.com/office/drawing/2014/main" id="{FFBFD498-9BE3-40AD-B159-BA78B0C6EF68}"/>
                </a:ext>
              </a:extLst>
            </p:cNvPr>
            <p:cNvSpPr/>
            <p:nvPr/>
          </p:nvSpPr>
          <p:spPr>
            <a:xfrm>
              <a:off x="2980724" y="4001886"/>
              <a:ext cx="1790801" cy="1324187"/>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5" name="Rectangle 44">
              <a:extLst>
                <a:ext uri="{FF2B5EF4-FFF2-40B4-BE49-F238E27FC236}">
                  <a16:creationId xmlns:a16="http://schemas.microsoft.com/office/drawing/2014/main" id="{4266AA38-48F6-473F-9B4B-0D04AF982208}"/>
                </a:ext>
              </a:extLst>
            </p:cNvPr>
            <p:cNvSpPr/>
            <p:nvPr/>
          </p:nvSpPr>
          <p:spPr>
            <a:xfrm>
              <a:off x="2980724" y="4001886"/>
              <a:ext cx="76109" cy="1343383"/>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 name="Group 4">
            <a:extLst>
              <a:ext uri="{FF2B5EF4-FFF2-40B4-BE49-F238E27FC236}">
                <a16:creationId xmlns:a16="http://schemas.microsoft.com/office/drawing/2014/main" id="{E45DF647-70FA-427B-BB8E-AE1A515725F8}"/>
              </a:ext>
            </a:extLst>
          </p:cNvPr>
          <p:cNvGrpSpPr/>
          <p:nvPr userDrawn="1"/>
        </p:nvGrpSpPr>
        <p:grpSpPr>
          <a:xfrm>
            <a:off x="5155012" y="3996000"/>
            <a:ext cx="1790801" cy="1980000"/>
            <a:chOff x="5155012" y="3984299"/>
            <a:chExt cx="1790801" cy="1344775"/>
          </a:xfrm>
        </p:grpSpPr>
        <p:sp>
          <p:nvSpPr>
            <p:cNvPr id="42" name="Rectangle: Rounded Corners 41">
              <a:extLst>
                <a:ext uri="{FF2B5EF4-FFF2-40B4-BE49-F238E27FC236}">
                  <a16:creationId xmlns:a16="http://schemas.microsoft.com/office/drawing/2014/main" id="{3B910201-3662-4EFE-9F9A-043E03C7CCC0}"/>
                </a:ext>
              </a:extLst>
            </p:cNvPr>
            <p:cNvSpPr/>
            <p:nvPr/>
          </p:nvSpPr>
          <p:spPr>
            <a:xfrm>
              <a:off x="5155012" y="3984299"/>
              <a:ext cx="1790801" cy="1344775"/>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3" name="Rectangle 42">
              <a:extLst>
                <a:ext uri="{FF2B5EF4-FFF2-40B4-BE49-F238E27FC236}">
                  <a16:creationId xmlns:a16="http://schemas.microsoft.com/office/drawing/2014/main" id="{A2C8E750-C9C6-4B22-B54C-B7F1A4B10D5E}"/>
                </a:ext>
              </a:extLst>
            </p:cNvPr>
            <p:cNvSpPr/>
            <p:nvPr/>
          </p:nvSpPr>
          <p:spPr>
            <a:xfrm>
              <a:off x="5155012" y="3984299"/>
              <a:ext cx="64266" cy="1341775"/>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10" name="Group 9">
            <a:extLst>
              <a:ext uri="{FF2B5EF4-FFF2-40B4-BE49-F238E27FC236}">
                <a16:creationId xmlns:a16="http://schemas.microsoft.com/office/drawing/2014/main" id="{E6468C33-E32C-4704-AD76-52FEF3646870}"/>
              </a:ext>
            </a:extLst>
          </p:cNvPr>
          <p:cNvGrpSpPr/>
          <p:nvPr userDrawn="1"/>
        </p:nvGrpSpPr>
        <p:grpSpPr>
          <a:xfrm>
            <a:off x="7343260" y="3996000"/>
            <a:ext cx="1790801" cy="1980000"/>
            <a:chOff x="7343260" y="3971275"/>
            <a:chExt cx="1790801" cy="1357799"/>
          </a:xfrm>
        </p:grpSpPr>
        <p:sp>
          <p:nvSpPr>
            <p:cNvPr id="40" name="Rectangle: Rounded Corners 39">
              <a:extLst>
                <a:ext uri="{FF2B5EF4-FFF2-40B4-BE49-F238E27FC236}">
                  <a16:creationId xmlns:a16="http://schemas.microsoft.com/office/drawing/2014/main" id="{BEFEAB7F-3FA0-4D46-A022-7F80655B2952}"/>
                </a:ext>
              </a:extLst>
            </p:cNvPr>
            <p:cNvSpPr/>
            <p:nvPr/>
          </p:nvSpPr>
          <p:spPr>
            <a:xfrm>
              <a:off x="7343260" y="3971275"/>
              <a:ext cx="1790801" cy="1354800"/>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1" name="Rectangle 40">
              <a:extLst>
                <a:ext uri="{FF2B5EF4-FFF2-40B4-BE49-F238E27FC236}">
                  <a16:creationId xmlns:a16="http://schemas.microsoft.com/office/drawing/2014/main" id="{2DE27B2F-73FD-4E1F-BD3E-0E0D1C827998}"/>
                </a:ext>
              </a:extLst>
            </p:cNvPr>
            <p:cNvSpPr/>
            <p:nvPr/>
          </p:nvSpPr>
          <p:spPr>
            <a:xfrm>
              <a:off x="7343260" y="3971275"/>
              <a:ext cx="64266" cy="1357799"/>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9" name="Group 8">
            <a:extLst>
              <a:ext uri="{FF2B5EF4-FFF2-40B4-BE49-F238E27FC236}">
                <a16:creationId xmlns:a16="http://schemas.microsoft.com/office/drawing/2014/main" id="{B8D21EFF-E352-4FD7-BF7A-514FB1B57C40}"/>
              </a:ext>
            </a:extLst>
          </p:cNvPr>
          <p:cNvGrpSpPr/>
          <p:nvPr userDrawn="1"/>
        </p:nvGrpSpPr>
        <p:grpSpPr>
          <a:xfrm>
            <a:off x="9531508" y="3996000"/>
            <a:ext cx="1790801" cy="1980000"/>
            <a:chOff x="9531508" y="4020727"/>
            <a:chExt cx="1790801" cy="1341840"/>
          </a:xfrm>
        </p:grpSpPr>
        <p:sp>
          <p:nvSpPr>
            <p:cNvPr id="38" name="Rectangle: Rounded Corners 37">
              <a:extLst>
                <a:ext uri="{FF2B5EF4-FFF2-40B4-BE49-F238E27FC236}">
                  <a16:creationId xmlns:a16="http://schemas.microsoft.com/office/drawing/2014/main" id="{D8B853C6-6E1E-4A68-B84A-A0869DDE2ED8}"/>
                </a:ext>
              </a:extLst>
            </p:cNvPr>
            <p:cNvSpPr/>
            <p:nvPr/>
          </p:nvSpPr>
          <p:spPr>
            <a:xfrm>
              <a:off x="9531508" y="4020727"/>
              <a:ext cx="1790801" cy="1341840"/>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9" name="Rectangle 38">
              <a:extLst>
                <a:ext uri="{FF2B5EF4-FFF2-40B4-BE49-F238E27FC236}">
                  <a16:creationId xmlns:a16="http://schemas.microsoft.com/office/drawing/2014/main" id="{3DA3BECE-5990-4A8E-9D2B-4BD584F0154D}"/>
                </a:ext>
              </a:extLst>
            </p:cNvPr>
            <p:cNvSpPr/>
            <p:nvPr/>
          </p:nvSpPr>
          <p:spPr>
            <a:xfrm>
              <a:off x="9531508" y="4020727"/>
              <a:ext cx="64266" cy="1338842"/>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2" name="Isosceles Triangle 1">
            <a:extLst>
              <a:ext uri="{FF2B5EF4-FFF2-40B4-BE49-F238E27FC236}">
                <a16:creationId xmlns:a16="http://schemas.microsoft.com/office/drawing/2014/main" id="{4C641A69-D573-477A-9729-CFB3646305E6}"/>
              </a:ext>
            </a:extLst>
          </p:cNvPr>
          <p:cNvSpPr/>
          <p:nvPr userDrawn="1"/>
        </p:nvSpPr>
        <p:spPr>
          <a:xfrm rot="5400000">
            <a:off x="2706390"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48" name="Isosceles Triangle 47">
            <a:extLst>
              <a:ext uri="{FF2B5EF4-FFF2-40B4-BE49-F238E27FC236}">
                <a16:creationId xmlns:a16="http://schemas.microsoft.com/office/drawing/2014/main" id="{F5126361-744A-4789-B32B-816C92738A06}"/>
              </a:ext>
            </a:extLst>
          </p:cNvPr>
          <p:cNvSpPr/>
          <p:nvPr userDrawn="1"/>
        </p:nvSpPr>
        <p:spPr>
          <a:xfrm rot="5400000">
            <a:off x="4846876"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3" name="Isosceles Triangle 82">
            <a:extLst>
              <a:ext uri="{FF2B5EF4-FFF2-40B4-BE49-F238E27FC236}">
                <a16:creationId xmlns:a16="http://schemas.microsoft.com/office/drawing/2014/main" id="{556322AC-622A-4A05-AC4E-8EB5841B1140}"/>
              </a:ext>
            </a:extLst>
          </p:cNvPr>
          <p:cNvSpPr/>
          <p:nvPr userDrawn="1"/>
        </p:nvSpPr>
        <p:spPr>
          <a:xfrm rot="5400000">
            <a:off x="7016302"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4" name="Isosceles Triangle 83">
            <a:extLst>
              <a:ext uri="{FF2B5EF4-FFF2-40B4-BE49-F238E27FC236}">
                <a16:creationId xmlns:a16="http://schemas.microsoft.com/office/drawing/2014/main" id="{30C054F1-0E70-4006-8FA3-2E02C4C9404F}"/>
              </a:ext>
            </a:extLst>
          </p:cNvPr>
          <p:cNvSpPr/>
          <p:nvPr userDrawn="1"/>
        </p:nvSpPr>
        <p:spPr>
          <a:xfrm rot="5400000">
            <a:off x="9212694"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5" name="Picture Placeholder 84">
            <a:extLst>
              <a:ext uri="{FF2B5EF4-FFF2-40B4-BE49-F238E27FC236}">
                <a16:creationId xmlns:a16="http://schemas.microsoft.com/office/drawing/2014/main" id="{63D9EAFD-C63F-4EF8-8C49-B7E62F930B62}"/>
              </a:ext>
            </a:extLst>
          </p:cNvPr>
          <p:cNvSpPr>
            <a:spLocks noGrp="1"/>
          </p:cNvSpPr>
          <p:nvPr userDrawn="1">
            <p:ph type="pic" sz="quarter" idx="11"/>
          </p:nvPr>
        </p:nvSpPr>
        <p:spPr>
          <a:xfrm>
            <a:off x="11379200" y="4678025"/>
            <a:ext cx="706438" cy="615950"/>
          </a:xfrm>
          <a:prstGeom prst="rect">
            <a:avLst/>
          </a:prstGeom>
        </p:spPr>
        <p:txBody>
          <a:bodyPr/>
          <a:lstStyle>
            <a:lvl1pPr>
              <a:defRPr>
                <a:noFill/>
                <a:latin typeface="Segoe UI" panose="020B0502040204020203" pitchFamily="34" charset="0"/>
              </a:defRPr>
            </a:lvl1pPr>
          </a:lstStyle>
          <a:p>
            <a:endParaRPr lang="fr-FR" dirty="0"/>
          </a:p>
        </p:txBody>
      </p:sp>
      <p:sp>
        <p:nvSpPr>
          <p:cNvPr id="87" name="Text Placeholder 86">
            <a:extLst>
              <a:ext uri="{FF2B5EF4-FFF2-40B4-BE49-F238E27FC236}">
                <a16:creationId xmlns:a16="http://schemas.microsoft.com/office/drawing/2014/main" id="{DD49D8FD-8FC5-48D4-8978-31CC2C698475}"/>
              </a:ext>
            </a:extLst>
          </p:cNvPr>
          <p:cNvSpPr>
            <a:spLocks noGrp="1"/>
          </p:cNvSpPr>
          <p:nvPr userDrawn="1">
            <p:ph type="body" sz="quarter" idx="12"/>
          </p:nvPr>
        </p:nvSpPr>
        <p:spPr>
          <a:xfrm>
            <a:off x="1071576" y="4159456"/>
            <a:ext cx="1400175" cy="204539"/>
          </a:xfrm>
          <a:prstGeom prst="rect">
            <a:avLst/>
          </a:prstGeom>
        </p:spPr>
        <p:txBody>
          <a:bodyPr anchor="ctr">
            <a:normAutofit/>
          </a:bodyPr>
          <a:lstStyle>
            <a:lvl1pPr marL="0" indent="0">
              <a:buNone/>
              <a:defRPr sz="1200">
                <a:solidFill>
                  <a:schemeClr val="accent3"/>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88" name="Text Placeholder 86">
            <a:extLst>
              <a:ext uri="{FF2B5EF4-FFF2-40B4-BE49-F238E27FC236}">
                <a16:creationId xmlns:a16="http://schemas.microsoft.com/office/drawing/2014/main" id="{1963BC1E-D352-4D23-BC1A-5E3F03BF680F}"/>
              </a:ext>
            </a:extLst>
          </p:cNvPr>
          <p:cNvSpPr>
            <a:spLocks noGrp="1"/>
          </p:cNvSpPr>
          <p:nvPr userDrawn="1">
            <p:ph type="body" sz="quarter" idx="13"/>
          </p:nvPr>
        </p:nvSpPr>
        <p:spPr>
          <a:xfrm>
            <a:off x="1070160" y="4479383"/>
            <a:ext cx="1423374" cy="1260000"/>
          </a:xfrm>
          <a:prstGeom prst="rect">
            <a:avLst/>
          </a:prstGeom>
        </p:spPr>
        <p:txBody>
          <a:bodyPr>
            <a:noAutofit/>
          </a:bodyPr>
          <a:lstStyle>
            <a:lvl1pPr marL="171450" indent="-171450">
              <a:buClr>
                <a:schemeClr val="accent3"/>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1" name="Text Placeholder 86">
            <a:extLst>
              <a:ext uri="{FF2B5EF4-FFF2-40B4-BE49-F238E27FC236}">
                <a16:creationId xmlns:a16="http://schemas.microsoft.com/office/drawing/2014/main" id="{5DE8F28B-7B36-453B-8418-9A0EBA430E9A}"/>
              </a:ext>
            </a:extLst>
          </p:cNvPr>
          <p:cNvSpPr>
            <a:spLocks noGrp="1"/>
          </p:cNvSpPr>
          <p:nvPr userDrawn="1">
            <p:ph type="body" sz="quarter" idx="14"/>
          </p:nvPr>
        </p:nvSpPr>
        <p:spPr>
          <a:xfrm>
            <a:off x="3220173" y="4159456"/>
            <a:ext cx="1400175" cy="204539"/>
          </a:xfrm>
          <a:prstGeom prst="rect">
            <a:avLst/>
          </a:prstGeom>
        </p:spPr>
        <p:txBody>
          <a:bodyPr anchor="ctr">
            <a:normAutofit/>
          </a:bodyPr>
          <a:lstStyle>
            <a:lvl1pPr marL="0" indent="0">
              <a:buNone/>
              <a:defRPr sz="1200">
                <a:solidFill>
                  <a:schemeClr val="accent3"/>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2" name="Text Placeholder 86">
            <a:extLst>
              <a:ext uri="{FF2B5EF4-FFF2-40B4-BE49-F238E27FC236}">
                <a16:creationId xmlns:a16="http://schemas.microsoft.com/office/drawing/2014/main" id="{88F32B40-065F-4647-AEAA-0C7895ABE920}"/>
              </a:ext>
            </a:extLst>
          </p:cNvPr>
          <p:cNvSpPr>
            <a:spLocks noGrp="1"/>
          </p:cNvSpPr>
          <p:nvPr userDrawn="1">
            <p:ph type="body" sz="quarter" idx="15"/>
          </p:nvPr>
        </p:nvSpPr>
        <p:spPr>
          <a:xfrm>
            <a:off x="3218757" y="4479383"/>
            <a:ext cx="1423374" cy="1260000"/>
          </a:xfrm>
          <a:prstGeom prst="rect">
            <a:avLst/>
          </a:prstGeom>
        </p:spPr>
        <p:txBody>
          <a:bodyPr>
            <a:noAutofit/>
          </a:bodyPr>
          <a:lstStyle>
            <a:lvl1pPr marL="171450" indent="-171450">
              <a:buClr>
                <a:schemeClr val="accent3"/>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3" name="Text Placeholder 86">
            <a:extLst>
              <a:ext uri="{FF2B5EF4-FFF2-40B4-BE49-F238E27FC236}">
                <a16:creationId xmlns:a16="http://schemas.microsoft.com/office/drawing/2014/main" id="{D1C24899-46FD-48C6-8428-BAF67127A573}"/>
              </a:ext>
            </a:extLst>
          </p:cNvPr>
          <p:cNvSpPr>
            <a:spLocks noGrp="1"/>
          </p:cNvSpPr>
          <p:nvPr userDrawn="1">
            <p:ph type="body" sz="quarter" idx="16"/>
          </p:nvPr>
        </p:nvSpPr>
        <p:spPr>
          <a:xfrm>
            <a:off x="5384672" y="4159456"/>
            <a:ext cx="1400175" cy="204539"/>
          </a:xfrm>
          <a:prstGeom prst="rect">
            <a:avLst/>
          </a:prstGeom>
        </p:spPr>
        <p:txBody>
          <a:bodyPr anchor="ctr">
            <a:normAutofit/>
          </a:bodyPr>
          <a:lstStyle>
            <a:lvl1pPr marL="0" indent="0">
              <a:buNone/>
              <a:defRPr sz="1200">
                <a:solidFill>
                  <a:schemeClr val="accent3"/>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4" name="Text Placeholder 86">
            <a:extLst>
              <a:ext uri="{FF2B5EF4-FFF2-40B4-BE49-F238E27FC236}">
                <a16:creationId xmlns:a16="http://schemas.microsoft.com/office/drawing/2014/main" id="{BCD83AD1-A658-4BC1-9936-90D0CB56E14C}"/>
              </a:ext>
            </a:extLst>
          </p:cNvPr>
          <p:cNvSpPr>
            <a:spLocks noGrp="1"/>
          </p:cNvSpPr>
          <p:nvPr userDrawn="1">
            <p:ph type="body" sz="quarter" idx="17"/>
          </p:nvPr>
        </p:nvSpPr>
        <p:spPr>
          <a:xfrm>
            <a:off x="5383256" y="4479383"/>
            <a:ext cx="1423374" cy="1260000"/>
          </a:xfrm>
          <a:prstGeom prst="rect">
            <a:avLst/>
          </a:prstGeom>
        </p:spPr>
        <p:txBody>
          <a:bodyPr>
            <a:noAutofit/>
          </a:bodyPr>
          <a:lstStyle>
            <a:lvl1pPr marL="171450" indent="-171450">
              <a:buClr>
                <a:schemeClr val="accent3"/>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5" name="Text Placeholder 86">
            <a:extLst>
              <a:ext uri="{FF2B5EF4-FFF2-40B4-BE49-F238E27FC236}">
                <a16:creationId xmlns:a16="http://schemas.microsoft.com/office/drawing/2014/main" id="{FC636440-D31F-4898-ADB4-A3771872A11A}"/>
              </a:ext>
            </a:extLst>
          </p:cNvPr>
          <p:cNvSpPr>
            <a:spLocks noGrp="1"/>
          </p:cNvSpPr>
          <p:nvPr userDrawn="1">
            <p:ph type="body" sz="quarter" idx="18"/>
          </p:nvPr>
        </p:nvSpPr>
        <p:spPr>
          <a:xfrm>
            <a:off x="7549171" y="4160730"/>
            <a:ext cx="1400175" cy="204539"/>
          </a:xfrm>
          <a:prstGeom prst="rect">
            <a:avLst/>
          </a:prstGeom>
        </p:spPr>
        <p:txBody>
          <a:bodyPr anchor="ctr">
            <a:normAutofit/>
          </a:bodyPr>
          <a:lstStyle>
            <a:lvl1pPr marL="0" indent="0">
              <a:buNone/>
              <a:defRPr sz="1200">
                <a:solidFill>
                  <a:schemeClr val="accent3"/>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6" name="Text Placeholder 86">
            <a:extLst>
              <a:ext uri="{FF2B5EF4-FFF2-40B4-BE49-F238E27FC236}">
                <a16:creationId xmlns:a16="http://schemas.microsoft.com/office/drawing/2014/main" id="{AEA13E8E-2ACC-4D43-9310-8F35BE5C2584}"/>
              </a:ext>
            </a:extLst>
          </p:cNvPr>
          <p:cNvSpPr>
            <a:spLocks noGrp="1"/>
          </p:cNvSpPr>
          <p:nvPr userDrawn="1">
            <p:ph type="body" sz="quarter" idx="19"/>
          </p:nvPr>
        </p:nvSpPr>
        <p:spPr>
          <a:xfrm>
            <a:off x="7547755" y="4479383"/>
            <a:ext cx="1423374" cy="1260000"/>
          </a:xfrm>
          <a:prstGeom prst="rect">
            <a:avLst/>
          </a:prstGeom>
        </p:spPr>
        <p:txBody>
          <a:bodyPr>
            <a:noAutofit/>
          </a:bodyPr>
          <a:lstStyle>
            <a:lvl1pPr marL="171450" indent="-171450">
              <a:buClr>
                <a:schemeClr val="accent3"/>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7" name="Text Placeholder 86">
            <a:extLst>
              <a:ext uri="{FF2B5EF4-FFF2-40B4-BE49-F238E27FC236}">
                <a16:creationId xmlns:a16="http://schemas.microsoft.com/office/drawing/2014/main" id="{5B798E9C-51A4-47F3-B371-3919F680F31A}"/>
              </a:ext>
            </a:extLst>
          </p:cNvPr>
          <p:cNvSpPr>
            <a:spLocks noGrp="1"/>
          </p:cNvSpPr>
          <p:nvPr userDrawn="1">
            <p:ph type="body" sz="quarter" idx="20"/>
          </p:nvPr>
        </p:nvSpPr>
        <p:spPr>
          <a:xfrm>
            <a:off x="9705719" y="4160730"/>
            <a:ext cx="1400175" cy="204539"/>
          </a:xfrm>
          <a:prstGeom prst="rect">
            <a:avLst/>
          </a:prstGeom>
        </p:spPr>
        <p:txBody>
          <a:bodyPr anchor="ctr">
            <a:normAutofit/>
          </a:bodyPr>
          <a:lstStyle>
            <a:lvl1pPr marL="0" indent="0">
              <a:buNone/>
              <a:defRPr sz="1200">
                <a:solidFill>
                  <a:schemeClr val="accent3"/>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8" name="Text Placeholder 86">
            <a:extLst>
              <a:ext uri="{FF2B5EF4-FFF2-40B4-BE49-F238E27FC236}">
                <a16:creationId xmlns:a16="http://schemas.microsoft.com/office/drawing/2014/main" id="{6A77B44F-B15C-43CD-8C0C-E9CEC3A51233}"/>
              </a:ext>
            </a:extLst>
          </p:cNvPr>
          <p:cNvSpPr>
            <a:spLocks noGrp="1"/>
          </p:cNvSpPr>
          <p:nvPr userDrawn="1">
            <p:ph type="body" sz="quarter" idx="21"/>
          </p:nvPr>
        </p:nvSpPr>
        <p:spPr>
          <a:xfrm>
            <a:off x="9704303" y="4479383"/>
            <a:ext cx="1423374" cy="1260000"/>
          </a:xfrm>
          <a:prstGeom prst="rect">
            <a:avLst/>
          </a:prstGeom>
        </p:spPr>
        <p:txBody>
          <a:bodyPr>
            <a:noAutofit/>
          </a:bodyPr>
          <a:lstStyle>
            <a:lvl1pPr marL="171450" indent="-171450">
              <a:buClr>
                <a:schemeClr val="accent3"/>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100" name="Picture Placeholder 99">
            <a:extLst>
              <a:ext uri="{FF2B5EF4-FFF2-40B4-BE49-F238E27FC236}">
                <a16:creationId xmlns:a16="http://schemas.microsoft.com/office/drawing/2014/main" id="{06EBAAE3-B40D-4872-8E26-3AC62269DD97}"/>
              </a:ext>
            </a:extLst>
          </p:cNvPr>
          <p:cNvSpPr>
            <a:spLocks noGrp="1"/>
          </p:cNvSpPr>
          <p:nvPr userDrawn="1">
            <p:ph type="pic" sz="quarter" idx="22" hasCustomPrompt="1"/>
          </p:nvPr>
        </p:nvSpPr>
        <p:spPr>
          <a:xfrm>
            <a:off x="5476298" y="1751719"/>
            <a:ext cx="1239403" cy="1240582"/>
          </a:xfrm>
          <a:prstGeom prst="ellipse">
            <a:avLst/>
          </a:prstGeom>
        </p:spPr>
        <p:txBody>
          <a:bodyPr/>
          <a:lstStyle>
            <a:lvl1pPr marL="0" indent="0" algn="ctr">
              <a:buNone/>
              <a:defRPr>
                <a:latin typeface="Segoe UI" panose="020B0502040204020203" pitchFamily="34" charset="0"/>
              </a:defRPr>
            </a:lvl1pPr>
          </a:lstStyle>
          <a:p>
            <a:r>
              <a:rPr lang="fr-FR" dirty="0"/>
              <a:t>User pic</a:t>
            </a:r>
          </a:p>
        </p:txBody>
      </p:sp>
      <p:sp>
        <p:nvSpPr>
          <p:cNvPr id="101" name="Text Placeholder 86">
            <a:extLst>
              <a:ext uri="{FF2B5EF4-FFF2-40B4-BE49-F238E27FC236}">
                <a16:creationId xmlns:a16="http://schemas.microsoft.com/office/drawing/2014/main" id="{D3B4BE0D-D24B-4599-81BF-45D2AFAF31EC}"/>
              </a:ext>
            </a:extLst>
          </p:cNvPr>
          <p:cNvSpPr>
            <a:spLocks noGrp="1"/>
          </p:cNvSpPr>
          <p:nvPr userDrawn="1">
            <p:ph type="body" sz="quarter" idx="23" hasCustomPrompt="1"/>
          </p:nvPr>
        </p:nvSpPr>
        <p:spPr>
          <a:xfrm>
            <a:off x="5389764" y="3270352"/>
            <a:ext cx="1400175" cy="204539"/>
          </a:xfrm>
          <a:prstGeom prst="rect">
            <a:avLst/>
          </a:prstGeom>
        </p:spPr>
        <p:txBody>
          <a:bodyPr anchor="ctr">
            <a:noAutofit/>
          </a:bodyPr>
          <a:lstStyle>
            <a:lvl1pPr marL="0" indent="0" algn="ctr">
              <a:buNone/>
              <a:defRPr sz="1200">
                <a:solidFill>
                  <a:schemeClr val="accent3"/>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102" name="Text Placeholder 86">
            <a:extLst>
              <a:ext uri="{FF2B5EF4-FFF2-40B4-BE49-F238E27FC236}">
                <a16:creationId xmlns:a16="http://schemas.microsoft.com/office/drawing/2014/main" id="{0F6D6BB2-2D4E-4197-9ABB-6FDF54FFEF9F}"/>
              </a:ext>
            </a:extLst>
          </p:cNvPr>
          <p:cNvSpPr>
            <a:spLocks noGrp="1"/>
          </p:cNvSpPr>
          <p:nvPr userDrawn="1">
            <p:ph type="body" sz="quarter" idx="24" hasCustomPrompt="1"/>
          </p:nvPr>
        </p:nvSpPr>
        <p:spPr>
          <a:xfrm>
            <a:off x="5389764" y="3486572"/>
            <a:ext cx="1400175" cy="204539"/>
          </a:xfrm>
          <a:prstGeom prst="rect">
            <a:avLst/>
          </a:prstGeom>
        </p:spPr>
        <p:txBody>
          <a:bodyPr anchor="ctr">
            <a:noAutofit/>
          </a:bodyPr>
          <a:lstStyle>
            <a:lvl1pPr marL="0" indent="0" algn="ctr">
              <a:buNone/>
              <a:defRPr sz="105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a:t>
            </a:r>
            <a:r>
              <a:rPr lang="fr-FR" dirty="0" err="1"/>
              <a:t>Function</a:t>
            </a:r>
            <a:endParaRPr lang="fr-FR" dirty="0"/>
          </a:p>
        </p:txBody>
      </p:sp>
      <p:sp>
        <p:nvSpPr>
          <p:cNvPr id="104" name="Arc 103">
            <a:extLst>
              <a:ext uri="{FF2B5EF4-FFF2-40B4-BE49-F238E27FC236}">
                <a16:creationId xmlns:a16="http://schemas.microsoft.com/office/drawing/2014/main" id="{598C3589-F46E-4F3F-98EA-7EA38A116E6C}"/>
              </a:ext>
            </a:extLst>
          </p:cNvPr>
          <p:cNvSpPr/>
          <p:nvPr userDrawn="1"/>
        </p:nvSpPr>
        <p:spPr>
          <a:xfrm>
            <a:off x="5383256" y="1655552"/>
            <a:ext cx="1449420" cy="1449420"/>
          </a:xfrm>
          <a:prstGeom prst="arc">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accent5"/>
              </a:solidFill>
              <a:latin typeface="Segoe UI" panose="020B0502040204020203" pitchFamily="34" charset="0"/>
            </a:endParaRPr>
          </a:p>
        </p:txBody>
      </p:sp>
      <p:sp>
        <p:nvSpPr>
          <p:cNvPr id="50" name="Text Placeholder 4">
            <a:extLst>
              <a:ext uri="{FF2B5EF4-FFF2-40B4-BE49-F238E27FC236}">
                <a16:creationId xmlns:a16="http://schemas.microsoft.com/office/drawing/2014/main" id="{6ABC25BD-9011-495E-85C5-6F772D77149F}"/>
              </a:ext>
            </a:extLst>
          </p:cNvPr>
          <p:cNvSpPr>
            <a:spLocks noGrp="1"/>
          </p:cNvSpPr>
          <p:nvPr>
            <p:ph type="body" sz="quarter" idx="26"/>
          </p:nvPr>
        </p:nvSpPr>
        <p:spPr>
          <a:xfrm>
            <a:off x="550863" y="1458097"/>
            <a:ext cx="4392000" cy="1980000"/>
          </a:xfrm>
          <a:prstGeom prst="rect">
            <a:avLst/>
          </a:prstGeom>
        </p:spPr>
        <p:txBody>
          <a:bodyPr lIns="72000" tIns="72000" rIns="72000" bIns="72000">
            <a:normAutofit/>
          </a:bodyPr>
          <a:lstStyle>
            <a:lvl1pPr marL="0" indent="0">
              <a:buNone/>
              <a:defRPr>
                <a:solidFill>
                  <a:schemeClr val="accent3"/>
                </a:solidFill>
                <a:latin typeface="Segoe UI Semibold" panose="020B0702040204020203" pitchFamily="34" charset="0"/>
                <a:cs typeface="Segoe UI Semibold" panose="020B0702040204020203" pitchFamily="34" charset="0"/>
              </a:defRPr>
            </a:lvl1pPr>
            <a:lvl2pPr marL="182563" indent="-179388">
              <a:defRPr>
                <a:latin typeface="Segoe UI" panose="020B0502040204020203" pitchFamily="34" charset="0"/>
              </a:defRPr>
            </a:lvl2pPr>
            <a:lvl3pPr marL="357188" indent="-179388">
              <a:defRPr>
                <a:latin typeface="Segoe UI" panose="020B0502040204020203" pitchFamily="34" charset="0"/>
              </a:defRPr>
            </a:lvl3pPr>
            <a:lvl4pPr marL="539750" indent="-182563">
              <a:defRPr>
                <a:latin typeface="Segoe UI" panose="020B0502040204020203" pitchFamily="34" charset="0"/>
              </a:defRPr>
            </a:lvl4pPr>
            <a:lvl5pPr marL="714375" indent="-179388">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Slide Number Placeholder 16">
            <a:extLst>
              <a:ext uri="{FF2B5EF4-FFF2-40B4-BE49-F238E27FC236}">
                <a16:creationId xmlns:a16="http://schemas.microsoft.com/office/drawing/2014/main" id="{CBF1DF6A-3E94-4F84-8E05-3E78CE5C06F5}"/>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52" name="Footer Placeholder 15">
            <a:extLst>
              <a:ext uri="{FF2B5EF4-FFF2-40B4-BE49-F238E27FC236}">
                <a16:creationId xmlns:a16="http://schemas.microsoft.com/office/drawing/2014/main" id="{762440AE-956A-407B-9EB5-5C30E9F379E0}"/>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33550365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mo - Use Case Benefits Orang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a:prstGeom prst="rect">
            <a:avLst/>
          </a:prstGeom>
        </p:spPr>
        <p:txBody>
          <a:bodyPr anchor="ctr"/>
          <a:lstStyle>
            <a:lvl1pPr>
              <a:defRPr b="0">
                <a:solidFill>
                  <a:schemeClr val="accent3"/>
                </a:solidFill>
                <a:latin typeface="Montserrat-Bold" panose="00000800000000000000" charset="0"/>
              </a:defRPr>
            </a:lvl1pPr>
          </a:lstStyle>
          <a:p>
            <a:r>
              <a:rPr lang="en-US" dirty="0"/>
              <a:t>Click to edit Master title style</a:t>
            </a:r>
            <a:endParaRPr lang="fr-FR" dirty="0"/>
          </a:p>
        </p:txBody>
      </p:sp>
      <p:sp>
        <p:nvSpPr>
          <p:cNvPr id="4" name="Text Placeholder 8">
            <a:extLst>
              <a:ext uri="{FF2B5EF4-FFF2-40B4-BE49-F238E27FC236}">
                <a16:creationId xmlns:a16="http://schemas.microsoft.com/office/drawing/2014/main" id="{A5697893-2592-4A5D-8A78-18555F80351C}"/>
              </a:ext>
            </a:extLst>
          </p:cNvPr>
          <p:cNvSpPr>
            <a:spLocks noGrp="1"/>
          </p:cNvSpPr>
          <p:nvPr>
            <p:ph type="body" sz="quarter" idx="15"/>
          </p:nvPr>
        </p:nvSpPr>
        <p:spPr>
          <a:xfrm>
            <a:off x="1720314" y="2778974"/>
            <a:ext cx="2340000" cy="3060000"/>
          </a:xfrm>
          <a:prstGeom prst="rect">
            <a:avLst/>
          </a:prstGeom>
          <a:solidFill>
            <a:schemeClr val="accent3"/>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5" name="Text Placeholder 8">
            <a:extLst>
              <a:ext uri="{FF2B5EF4-FFF2-40B4-BE49-F238E27FC236}">
                <a16:creationId xmlns:a16="http://schemas.microsoft.com/office/drawing/2014/main" id="{1B143416-BC5B-44C0-A472-0A1008104D45}"/>
              </a:ext>
            </a:extLst>
          </p:cNvPr>
          <p:cNvSpPr>
            <a:spLocks noGrp="1"/>
          </p:cNvSpPr>
          <p:nvPr>
            <p:ph type="body" sz="quarter" idx="16"/>
          </p:nvPr>
        </p:nvSpPr>
        <p:spPr>
          <a:xfrm>
            <a:off x="4265965" y="2779858"/>
            <a:ext cx="2340000" cy="3060000"/>
          </a:xfrm>
          <a:prstGeom prst="rect">
            <a:avLst/>
          </a:prstGeom>
          <a:solidFill>
            <a:schemeClr val="accent3"/>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6" name="Text Placeholder 8">
            <a:extLst>
              <a:ext uri="{FF2B5EF4-FFF2-40B4-BE49-F238E27FC236}">
                <a16:creationId xmlns:a16="http://schemas.microsoft.com/office/drawing/2014/main" id="{DAD0256F-5D36-4B63-B0CA-9E908D75A875}"/>
              </a:ext>
            </a:extLst>
          </p:cNvPr>
          <p:cNvSpPr>
            <a:spLocks noGrp="1"/>
          </p:cNvSpPr>
          <p:nvPr>
            <p:ph type="body" sz="quarter" idx="17"/>
          </p:nvPr>
        </p:nvSpPr>
        <p:spPr>
          <a:xfrm>
            <a:off x="6787694" y="2778974"/>
            <a:ext cx="2340000" cy="3060000"/>
          </a:xfrm>
          <a:prstGeom prst="rect">
            <a:avLst/>
          </a:prstGeom>
          <a:solidFill>
            <a:schemeClr val="accent3"/>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8" name="Text Placeholder 8">
            <a:extLst>
              <a:ext uri="{FF2B5EF4-FFF2-40B4-BE49-F238E27FC236}">
                <a16:creationId xmlns:a16="http://schemas.microsoft.com/office/drawing/2014/main" id="{6FA63E7A-6B9E-4AF5-8F4F-06181A612BB3}"/>
              </a:ext>
            </a:extLst>
          </p:cNvPr>
          <p:cNvSpPr>
            <a:spLocks noGrp="1"/>
          </p:cNvSpPr>
          <p:nvPr>
            <p:ph type="body" sz="quarter" idx="18"/>
          </p:nvPr>
        </p:nvSpPr>
        <p:spPr>
          <a:xfrm>
            <a:off x="9310688" y="2778974"/>
            <a:ext cx="2340000" cy="3060000"/>
          </a:xfrm>
          <a:prstGeom prst="rect">
            <a:avLst/>
          </a:prstGeom>
          <a:solidFill>
            <a:schemeClr val="accent3"/>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9" name="Picture Placeholder 2">
            <a:extLst>
              <a:ext uri="{FF2B5EF4-FFF2-40B4-BE49-F238E27FC236}">
                <a16:creationId xmlns:a16="http://schemas.microsoft.com/office/drawing/2014/main" id="{F6026803-694C-4058-AE3C-E5B50935736C}"/>
              </a:ext>
            </a:extLst>
          </p:cNvPr>
          <p:cNvSpPr>
            <a:spLocks noGrp="1"/>
          </p:cNvSpPr>
          <p:nvPr>
            <p:ph type="pic" sz="quarter" idx="11"/>
          </p:nvPr>
        </p:nvSpPr>
        <p:spPr>
          <a:xfrm>
            <a:off x="2559097"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0" name="Picture Placeholder 2">
            <a:extLst>
              <a:ext uri="{FF2B5EF4-FFF2-40B4-BE49-F238E27FC236}">
                <a16:creationId xmlns:a16="http://schemas.microsoft.com/office/drawing/2014/main" id="{C480EFBB-58FC-4731-ADD2-7402507EB673}"/>
              </a:ext>
            </a:extLst>
          </p:cNvPr>
          <p:cNvSpPr>
            <a:spLocks noGrp="1"/>
          </p:cNvSpPr>
          <p:nvPr>
            <p:ph type="pic" sz="quarter" idx="12"/>
          </p:nvPr>
        </p:nvSpPr>
        <p:spPr>
          <a:xfrm>
            <a:off x="5084583"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1" name="Picture Placeholder 2">
            <a:extLst>
              <a:ext uri="{FF2B5EF4-FFF2-40B4-BE49-F238E27FC236}">
                <a16:creationId xmlns:a16="http://schemas.microsoft.com/office/drawing/2014/main" id="{F3CDAE30-1160-4873-BE93-FB87828988C9}"/>
              </a:ext>
            </a:extLst>
          </p:cNvPr>
          <p:cNvSpPr>
            <a:spLocks noGrp="1"/>
          </p:cNvSpPr>
          <p:nvPr>
            <p:ph type="pic" sz="quarter" idx="13"/>
          </p:nvPr>
        </p:nvSpPr>
        <p:spPr>
          <a:xfrm>
            <a:off x="7610069"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3" name="Picture Placeholder 2">
            <a:extLst>
              <a:ext uri="{FF2B5EF4-FFF2-40B4-BE49-F238E27FC236}">
                <a16:creationId xmlns:a16="http://schemas.microsoft.com/office/drawing/2014/main" id="{BE0039A2-76AD-4973-A977-D9CCE0690A67}"/>
              </a:ext>
            </a:extLst>
          </p:cNvPr>
          <p:cNvSpPr>
            <a:spLocks noGrp="1"/>
          </p:cNvSpPr>
          <p:nvPr>
            <p:ph type="pic" sz="quarter" idx="14"/>
          </p:nvPr>
        </p:nvSpPr>
        <p:spPr>
          <a:xfrm>
            <a:off x="10135555"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8" name="Oval 17">
            <a:extLst>
              <a:ext uri="{FF2B5EF4-FFF2-40B4-BE49-F238E27FC236}">
                <a16:creationId xmlns:a16="http://schemas.microsoft.com/office/drawing/2014/main" id="{09C2F7BB-8A33-4AFB-8988-AE6CDAA6DD6C}"/>
              </a:ext>
            </a:extLst>
          </p:cNvPr>
          <p:cNvSpPr/>
          <p:nvPr/>
        </p:nvSpPr>
        <p:spPr>
          <a:xfrm>
            <a:off x="1605103" y="1555023"/>
            <a:ext cx="1115279" cy="11152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Segoe UI" panose="020B0502040204020203" pitchFamily="34" charset="0"/>
            </a:endParaRPr>
          </a:p>
        </p:txBody>
      </p:sp>
      <p:sp>
        <p:nvSpPr>
          <p:cNvPr id="19" name="Picture Placeholder 99">
            <a:extLst>
              <a:ext uri="{FF2B5EF4-FFF2-40B4-BE49-F238E27FC236}">
                <a16:creationId xmlns:a16="http://schemas.microsoft.com/office/drawing/2014/main" id="{59748BF7-05CF-4B8A-9D99-B4617049515D}"/>
              </a:ext>
            </a:extLst>
          </p:cNvPr>
          <p:cNvSpPr>
            <a:spLocks noGrp="1"/>
          </p:cNvSpPr>
          <p:nvPr>
            <p:ph type="pic" sz="quarter" idx="22" hasCustomPrompt="1"/>
          </p:nvPr>
        </p:nvSpPr>
        <p:spPr>
          <a:xfrm>
            <a:off x="1720315" y="1718902"/>
            <a:ext cx="805170" cy="805936"/>
          </a:xfrm>
          <a:prstGeom prst="ellipse">
            <a:avLst/>
          </a:prstGeom>
        </p:spPr>
        <p:txBody>
          <a:bodyPr/>
          <a:lstStyle>
            <a:lvl1pPr marL="0" indent="0" algn="ctr">
              <a:buNone/>
              <a:defRPr sz="1200">
                <a:latin typeface="Segoe UI" panose="020B0502040204020203" pitchFamily="34" charset="0"/>
              </a:defRPr>
            </a:lvl1pPr>
          </a:lstStyle>
          <a:p>
            <a:r>
              <a:rPr lang="fr-FR" dirty="0"/>
              <a:t>User pic</a:t>
            </a:r>
          </a:p>
        </p:txBody>
      </p:sp>
      <p:sp>
        <p:nvSpPr>
          <p:cNvPr id="20" name="Text Placeholder 86">
            <a:extLst>
              <a:ext uri="{FF2B5EF4-FFF2-40B4-BE49-F238E27FC236}">
                <a16:creationId xmlns:a16="http://schemas.microsoft.com/office/drawing/2014/main" id="{686CA655-2B66-45AC-A1EF-B201D3E26FB3}"/>
              </a:ext>
            </a:extLst>
          </p:cNvPr>
          <p:cNvSpPr>
            <a:spLocks noGrp="1"/>
          </p:cNvSpPr>
          <p:nvPr>
            <p:ph type="body" sz="quarter" idx="23" hasCustomPrompt="1"/>
          </p:nvPr>
        </p:nvSpPr>
        <p:spPr>
          <a:xfrm flipH="1">
            <a:off x="2787517" y="1999941"/>
            <a:ext cx="1944000" cy="360000"/>
          </a:xfrm>
          <a:prstGeom prst="rect">
            <a:avLst/>
          </a:prstGeom>
        </p:spPr>
        <p:txBody>
          <a:bodyPr anchor="ctr">
            <a:normAutofit/>
          </a:bodyPr>
          <a:lstStyle>
            <a:lvl1pPr marL="0" indent="0" algn="l">
              <a:buNone/>
              <a:defRPr sz="1200">
                <a:solidFill>
                  <a:schemeClr val="accent3"/>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21" name="Arc 20">
            <a:extLst>
              <a:ext uri="{FF2B5EF4-FFF2-40B4-BE49-F238E27FC236}">
                <a16:creationId xmlns:a16="http://schemas.microsoft.com/office/drawing/2014/main" id="{7568388A-2E63-4B80-8B80-4BFB85475BD3}"/>
              </a:ext>
            </a:extLst>
          </p:cNvPr>
          <p:cNvSpPr/>
          <p:nvPr/>
        </p:nvSpPr>
        <p:spPr>
          <a:xfrm>
            <a:off x="1632399" y="1629636"/>
            <a:ext cx="1019742" cy="1019742"/>
          </a:xfrm>
          <a:prstGeom prst="arc">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Segoe UI" panose="020B0502040204020203" pitchFamily="34" charset="0"/>
            </a:endParaRPr>
          </a:p>
        </p:txBody>
      </p:sp>
      <p:sp>
        <p:nvSpPr>
          <p:cNvPr id="23" name="Footer Placeholder 15">
            <a:extLst>
              <a:ext uri="{FF2B5EF4-FFF2-40B4-BE49-F238E27FC236}">
                <a16:creationId xmlns:a16="http://schemas.microsoft.com/office/drawing/2014/main" id="{27D9C9AA-C2AA-4ACE-B8E1-990C64B6F88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24" name="Slide Number Placeholder 16">
            <a:extLst>
              <a:ext uri="{FF2B5EF4-FFF2-40B4-BE49-F238E27FC236}">
                <a16:creationId xmlns:a16="http://schemas.microsoft.com/office/drawing/2014/main" id="{8762AE62-0701-4D43-AF2B-658FD649DF1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39899718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mo - Use Case Cover Purple">
    <p:bg>
      <p:bgPr>
        <a:solidFill>
          <a:schemeClr val="bg1"/>
        </a:solidFill>
        <a:effectLst/>
      </p:bgPr>
    </p:bg>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45A56981-5748-4C83-99D6-0C01D6E2228E}"/>
              </a:ext>
            </a:extLst>
          </p:cNvPr>
          <p:cNvSpPr/>
          <p:nvPr userDrawn="1"/>
        </p:nvSpPr>
        <p:spPr>
          <a:xfrm>
            <a:off x="0" y="-4175"/>
            <a:ext cx="3913963" cy="6864350"/>
          </a:xfrm>
          <a:custGeom>
            <a:avLst/>
            <a:gdLst>
              <a:gd name="connsiteX0" fmla="*/ 0 w 3253563"/>
              <a:gd name="connsiteY0" fmla="*/ 0 h 6858000"/>
              <a:gd name="connsiteX1" fmla="*/ 3253563 w 3253563"/>
              <a:gd name="connsiteY1" fmla="*/ 0 h 6858000"/>
              <a:gd name="connsiteX2" fmla="*/ 3253563 w 3253563"/>
              <a:gd name="connsiteY2" fmla="*/ 6858000 h 6858000"/>
              <a:gd name="connsiteX3" fmla="*/ 0 w 3253563"/>
              <a:gd name="connsiteY3" fmla="*/ 6858000 h 6858000"/>
              <a:gd name="connsiteX4" fmla="*/ 0 w 3253563"/>
              <a:gd name="connsiteY4" fmla="*/ 0 h 6858000"/>
              <a:gd name="connsiteX0" fmla="*/ 0 w 3913963"/>
              <a:gd name="connsiteY0" fmla="*/ 0 h 6864350"/>
              <a:gd name="connsiteX1" fmla="*/ 3253563 w 3913963"/>
              <a:gd name="connsiteY1" fmla="*/ 0 h 6864350"/>
              <a:gd name="connsiteX2" fmla="*/ 3913963 w 3913963"/>
              <a:gd name="connsiteY2" fmla="*/ 6864350 h 6864350"/>
              <a:gd name="connsiteX3" fmla="*/ 0 w 3913963"/>
              <a:gd name="connsiteY3" fmla="*/ 6858000 h 6864350"/>
              <a:gd name="connsiteX4" fmla="*/ 0 w 3913963"/>
              <a:gd name="connsiteY4" fmla="*/ 0 h 6864350"/>
              <a:gd name="connsiteX0" fmla="*/ 0 w 3913963"/>
              <a:gd name="connsiteY0" fmla="*/ 0 h 6864350"/>
              <a:gd name="connsiteX1" fmla="*/ 2488019 w 3913963"/>
              <a:gd name="connsiteY1" fmla="*/ 10632 h 6864350"/>
              <a:gd name="connsiteX2" fmla="*/ 3913963 w 3913963"/>
              <a:gd name="connsiteY2" fmla="*/ 6864350 h 6864350"/>
              <a:gd name="connsiteX3" fmla="*/ 0 w 3913963"/>
              <a:gd name="connsiteY3" fmla="*/ 6858000 h 6864350"/>
              <a:gd name="connsiteX4" fmla="*/ 0 w 3913963"/>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963" h="6864350">
                <a:moveTo>
                  <a:pt x="0" y="0"/>
                </a:moveTo>
                <a:lnTo>
                  <a:pt x="2488019" y="10632"/>
                </a:lnTo>
                <a:lnTo>
                  <a:pt x="3913963" y="6864350"/>
                </a:lnTo>
                <a:lnTo>
                  <a:pt x="0" y="6858000"/>
                </a:lnTo>
                <a:lnTo>
                  <a:pt x="0" y="0"/>
                </a:lnTo>
                <a:close/>
              </a:path>
            </a:pathLst>
          </a:custGeom>
          <a:gradFill>
            <a:gsLst>
              <a:gs pos="0">
                <a:schemeClr val="accent5">
                  <a:lumMod val="60000"/>
                  <a:lumOff val="40000"/>
                </a:schemeClr>
              </a:gs>
              <a:gs pos="100000">
                <a:schemeClr val="accent5"/>
              </a:gs>
            </a:gsLst>
            <a:lin ang="19200000" scaled="0"/>
          </a:gra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fr-FR" sz="1400" b="1" dirty="0">
              <a:solidFill>
                <a:schemeClr val="tx1"/>
              </a:solidFill>
              <a:latin typeface="Segoe UI" panose="020B0502040204020203" pitchFamily="34" charset="0"/>
            </a:endParaRPr>
          </a:p>
        </p:txBody>
      </p:sp>
      <p:sp>
        <p:nvSpPr>
          <p:cNvPr id="13" name="Text Placeholder 5">
            <a:extLst>
              <a:ext uri="{FF2B5EF4-FFF2-40B4-BE49-F238E27FC236}">
                <a16:creationId xmlns:a16="http://schemas.microsoft.com/office/drawing/2014/main" id="{D67EF559-7711-4B12-BFEA-82289F1A6114}"/>
              </a:ext>
            </a:extLst>
          </p:cNvPr>
          <p:cNvSpPr>
            <a:spLocks noGrp="1"/>
          </p:cNvSpPr>
          <p:nvPr>
            <p:ph type="body" sz="quarter" idx="10" hasCustomPrompt="1"/>
          </p:nvPr>
        </p:nvSpPr>
        <p:spPr>
          <a:xfrm>
            <a:off x="6096000" y="1425495"/>
            <a:ext cx="5545138" cy="1285808"/>
          </a:xfrm>
          <a:prstGeom prst="rect">
            <a:avLst/>
          </a:prstGeom>
        </p:spPr>
        <p:txBody>
          <a:bodyPr>
            <a:noAutofit/>
          </a:bodyPr>
          <a:lstStyle>
            <a:lvl1pPr marL="0" indent="0">
              <a:spcBef>
                <a:spcPts val="0"/>
              </a:spcBef>
              <a:buNone/>
              <a:defRPr sz="2800">
                <a:solidFill>
                  <a:schemeClr val="accent5"/>
                </a:solidFill>
                <a:latin typeface="+mj-lt"/>
              </a:defRPr>
            </a:lvl1pPr>
          </a:lstStyle>
          <a:p>
            <a:pPr lvl="0"/>
            <a:r>
              <a:rPr lang="en-US" dirty="0"/>
              <a:t>Click to edit master title style</a:t>
            </a:r>
            <a:endParaRPr lang="fr-FR" dirty="0"/>
          </a:p>
        </p:txBody>
      </p:sp>
      <p:sp>
        <p:nvSpPr>
          <p:cNvPr id="18" name="Picture Placeholder 2">
            <a:extLst>
              <a:ext uri="{FF2B5EF4-FFF2-40B4-BE49-F238E27FC236}">
                <a16:creationId xmlns:a16="http://schemas.microsoft.com/office/drawing/2014/main" id="{C4835680-E488-49F2-8DCA-88C4BFB9B19F}"/>
              </a:ext>
            </a:extLst>
          </p:cNvPr>
          <p:cNvSpPr>
            <a:spLocks noGrp="1"/>
          </p:cNvSpPr>
          <p:nvPr>
            <p:ph type="pic" sz="quarter" idx="13"/>
          </p:nvPr>
        </p:nvSpPr>
        <p:spPr>
          <a:xfrm>
            <a:off x="6110804" y="2991629"/>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0" name="Text Placeholder 9">
            <a:extLst>
              <a:ext uri="{FF2B5EF4-FFF2-40B4-BE49-F238E27FC236}">
                <a16:creationId xmlns:a16="http://schemas.microsoft.com/office/drawing/2014/main" id="{57716D56-77BB-4EC0-89A4-D046EA144DBF}"/>
              </a:ext>
            </a:extLst>
          </p:cNvPr>
          <p:cNvSpPr>
            <a:spLocks noGrp="1"/>
          </p:cNvSpPr>
          <p:nvPr>
            <p:ph type="body" sz="quarter" idx="14"/>
          </p:nvPr>
        </p:nvSpPr>
        <p:spPr>
          <a:xfrm>
            <a:off x="7060020" y="3066773"/>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21" name="Picture Placeholder 2">
            <a:extLst>
              <a:ext uri="{FF2B5EF4-FFF2-40B4-BE49-F238E27FC236}">
                <a16:creationId xmlns:a16="http://schemas.microsoft.com/office/drawing/2014/main" id="{3143719A-03F5-490A-BBAC-A75D4ACBF584}"/>
              </a:ext>
            </a:extLst>
          </p:cNvPr>
          <p:cNvSpPr>
            <a:spLocks noGrp="1"/>
          </p:cNvSpPr>
          <p:nvPr>
            <p:ph type="pic" sz="quarter" idx="15"/>
          </p:nvPr>
        </p:nvSpPr>
        <p:spPr>
          <a:xfrm>
            <a:off x="6110804" y="3989505"/>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2" name="Text Placeholder 9">
            <a:extLst>
              <a:ext uri="{FF2B5EF4-FFF2-40B4-BE49-F238E27FC236}">
                <a16:creationId xmlns:a16="http://schemas.microsoft.com/office/drawing/2014/main" id="{968A6A59-B0C3-4846-9E5B-1B78F6BA2175}"/>
              </a:ext>
            </a:extLst>
          </p:cNvPr>
          <p:cNvSpPr>
            <a:spLocks noGrp="1"/>
          </p:cNvSpPr>
          <p:nvPr>
            <p:ph type="body" sz="quarter" idx="16"/>
          </p:nvPr>
        </p:nvSpPr>
        <p:spPr>
          <a:xfrm>
            <a:off x="7060020" y="4064649"/>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23" name="Picture Placeholder 2">
            <a:extLst>
              <a:ext uri="{FF2B5EF4-FFF2-40B4-BE49-F238E27FC236}">
                <a16:creationId xmlns:a16="http://schemas.microsoft.com/office/drawing/2014/main" id="{F8547DA2-76E9-4B95-8A6D-F44B55AF09F4}"/>
              </a:ext>
            </a:extLst>
          </p:cNvPr>
          <p:cNvSpPr>
            <a:spLocks noGrp="1"/>
          </p:cNvSpPr>
          <p:nvPr>
            <p:ph type="pic" sz="quarter" idx="17"/>
          </p:nvPr>
        </p:nvSpPr>
        <p:spPr>
          <a:xfrm>
            <a:off x="6110804" y="5064113"/>
            <a:ext cx="741363" cy="717550"/>
          </a:xfrm>
          <a:prstGeom prst="rect">
            <a:avLst/>
          </a:prstGeom>
        </p:spPr>
        <p:txBody>
          <a:bodyPr/>
          <a:lstStyle>
            <a:lvl1pPr>
              <a:defRPr>
                <a:noFill/>
                <a:latin typeface="Segoe UI" panose="020B0502040204020203" pitchFamily="34" charset="0"/>
              </a:defRPr>
            </a:lvl1pPr>
          </a:lstStyle>
          <a:p>
            <a:endParaRPr lang="fr-FR" dirty="0"/>
          </a:p>
        </p:txBody>
      </p:sp>
      <p:sp>
        <p:nvSpPr>
          <p:cNvPr id="24" name="Text Placeholder 9">
            <a:extLst>
              <a:ext uri="{FF2B5EF4-FFF2-40B4-BE49-F238E27FC236}">
                <a16:creationId xmlns:a16="http://schemas.microsoft.com/office/drawing/2014/main" id="{75E4F220-6991-4740-8A8B-956FD8A5A55E}"/>
              </a:ext>
            </a:extLst>
          </p:cNvPr>
          <p:cNvSpPr>
            <a:spLocks noGrp="1"/>
          </p:cNvSpPr>
          <p:nvPr>
            <p:ph type="body" sz="quarter" idx="18"/>
          </p:nvPr>
        </p:nvSpPr>
        <p:spPr>
          <a:xfrm>
            <a:off x="7060020" y="5139257"/>
            <a:ext cx="4581118" cy="567262"/>
          </a:xfrm>
          <a:prstGeom prst="rect">
            <a:avLst/>
          </a:prstGeom>
        </p:spPr>
        <p:txBody>
          <a:bodyPr anchor="ctr"/>
          <a:lstStyle>
            <a:lvl1pPr marL="0" indent="0">
              <a:buNone/>
              <a:defRPr>
                <a:latin typeface="Segoe UI" panose="020B0502040204020203" pitchFamily="34" charset="0"/>
              </a:defRPr>
            </a:lvl1pPr>
          </a:lstStyle>
          <a:p>
            <a:pPr lvl="0"/>
            <a:r>
              <a:rPr lang="en-US" dirty="0"/>
              <a:t>Click to edit Master text styles</a:t>
            </a:r>
            <a:endParaRPr lang="fr-FR" dirty="0"/>
          </a:p>
        </p:txBody>
      </p:sp>
      <p:sp>
        <p:nvSpPr>
          <p:cNvPr id="15" name="Picture Placeholder 43">
            <a:extLst>
              <a:ext uri="{FF2B5EF4-FFF2-40B4-BE49-F238E27FC236}">
                <a16:creationId xmlns:a16="http://schemas.microsoft.com/office/drawing/2014/main" id="{87919708-0299-4235-AFF5-8B78CAD0AC5D}"/>
              </a:ext>
            </a:extLst>
          </p:cNvPr>
          <p:cNvSpPr>
            <a:spLocks noGrp="1"/>
          </p:cNvSpPr>
          <p:nvPr>
            <p:ph type="pic" sz="quarter" idx="19"/>
          </p:nvPr>
        </p:nvSpPr>
        <p:spPr>
          <a:xfrm>
            <a:off x="0" y="4372"/>
            <a:ext cx="3913963" cy="3424628"/>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6" name="Picture Placeholder 36">
            <a:extLst>
              <a:ext uri="{FF2B5EF4-FFF2-40B4-BE49-F238E27FC236}">
                <a16:creationId xmlns:a16="http://schemas.microsoft.com/office/drawing/2014/main" id="{193871F8-369D-499F-AF6D-C52D2DF1B2A0}"/>
              </a:ext>
            </a:extLst>
          </p:cNvPr>
          <p:cNvSpPr>
            <a:spLocks noGrp="1"/>
          </p:cNvSpPr>
          <p:nvPr>
            <p:ph type="pic" sz="quarter" idx="11"/>
          </p:nvPr>
        </p:nvSpPr>
        <p:spPr>
          <a:xfrm>
            <a:off x="1063255" y="1967023"/>
            <a:ext cx="4306187" cy="4297703"/>
          </a:xfrm>
          <a:prstGeom prst="rect">
            <a:avLst/>
          </a:prstGeom>
        </p:spPr>
        <p:txBody>
          <a:bodyPr/>
          <a:lstStyle>
            <a:lvl1pPr marL="0" indent="0">
              <a:buNone/>
              <a:defRPr>
                <a:noFill/>
                <a:latin typeface="Segoe UI" panose="020B0502040204020203" pitchFamily="34" charset="0"/>
              </a:defRPr>
            </a:lvl1pPr>
          </a:lstStyle>
          <a:p>
            <a:endParaRPr lang="fr-FR" dirty="0"/>
          </a:p>
        </p:txBody>
      </p:sp>
      <p:sp>
        <p:nvSpPr>
          <p:cNvPr id="17" name="Slide Number Placeholder 16">
            <a:extLst>
              <a:ext uri="{FF2B5EF4-FFF2-40B4-BE49-F238E27FC236}">
                <a16:creationId xmlns:a16="http://schemas.microsoft.com/office/drawing/2014/main" id="{2B4C0BBC-AEA3-4743-BD88-0BAFBD8DF6AA}"/>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25" name="Footer Placeholder 15">
            <a:extLst>
              <a:ext uri="{FF2B5EF4-FFF2-40B4-BE49-F238E27FC236}">
                <a16:creationId xmlns:a16="http://schemas.microsoft.com/office/drawing/2014/main" id="{65B41A4E-BA47-4227-895A-CE914C018671}"/>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2"/>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42012996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mo - Use Case Flow Purple">
    <p:spTree>
      <p:nvGrpSpPr>
        <p:cNvPr id="1" name=""/>
        <p:cNvGrpSpPr/>
        <p:nvPr/>
      </p:nvGrpSpPr>
      <p:grpSpPr>
        <a:xfrm>
          <a:off x="0" y="0"/>
          <a:ext cx="0" cy="0"/>
          <a:chOff x="0" y="0"/>
          <a:chExt cx="0" cy="0"/>
        </a:xfrm>
      </p:grpSpPr>
      <p:sp>
        <p:nvSpPr>
          <p:cNvPr id="103" name="Oval 102">
            <a:extLst>
              <a:ext uri="{FF2B5EF4-FFF2-40B4-BE49-F238E27FC236}">
                <a16:creationId xmlns:a16="http://schemas.microsoft.com/office/drawing/2014/main" id="{8270FFD3-E727-4367-A759-03D39B2424B6}"/>
              </a:ext>
            </a:extLst>
          </p:cNvPr>
          <p:cNvSpPr/>
          <p:nvPr userDrawn="1"/>
        </p:nvSpPr>
        <p:spPr>
          <a:xfrm>
            <a:off x="5253007" y="1529018"/>
            <a:ext cx="1685985" cy="16859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p:spPr>
        <p:txBody>
          <a:bodyPr anchor="ctr"/>
          <a:lstStyle>
            <a:lvl1pPr>
              <a:defRPr>
                <a:solidFill>
                  <a:schemeClr val="accent5"/>
                </a:solidFill>
                <a:latin typeface="Montserrat-Bold" panose="00000800000000000000" charset="0"/>
              </a:defRPr>
            </a:lvl1pPr>
          </a:lstStyle>
          <a:p>
            <a:r>
              <a:rPr lang="en-US" dirty="0"/>
              <a:t>Click to edit Master title style</a:t>
            </a:r>
            <a:endParaRPr lang="fr-FR" dirty="0"/>
          </a:p>
        </p:txBody>
      </p:sp>
      <p:sp>
        <p:nvSpPr>
          <p:cNvPr id="14" name="Rectangle 13">
            <a:extLst>
              <a:ext uri="{FF2B5EF4-FFF2-40B4-BE49-F238E27FC236}">
                <a16:creationId xmlns:a16="http://schemas.microsoft.com/office/drawing/2014/main" id="{9DEDF98E-9ABB-4AE1-8707-2F4EBB3A3FA3}"/>
              </a:ext>
            </a:extLst>
          </p:cNvPr>
          <p:cNvSpPr/>
          <p:nvPr userDrawn="1"/>
        </p:nvSpPr>
        <p:spPr>
          <a:xfrm>
            <a:off x="0" y="4433549"/>
            <a:ext cx="12192000" cy="1104902"/>
          </a:xfrm>
          <a:prstGeom prst="rect">
            <a:avLst/>
          </a:prstGeom>
          <a:gradFill flip="none" rotWithShape="1">
            <a:gsLst>
              <a:gs pos="0">
                <a:schemeClr val="accent5"/>
              </a:gs>
              <a:gs pos="100000">
                <a:schemeClr val="accent2"/>
              </a:gs>
            </a:gsLst>
            <a:lin ang="0" scaled="1"/>
            <a:tileRect/>
          </a:gradFill>
          <a:ln w="38100" cap="rnd" cmpd="sng">
            <a:noFill/>
            <a:prstDash val="sys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r>
              <a:rPr lang="en-US" sz="1400" b="1" dirty="0">
                <a:solidFill>
                  <a:schemeClr val="tx1"/>
                </a:solidFill>
                <a:latin typeface="Segoe UI" panose="020B0502040204020203" pitchFamily="34" charset="0"/>
              </a:rPr>
              <a:t> </a:t>
            </a:r>
          </a:p>
        </p:txBody>
      </p:sp>
      <p:grpSp>
        <p:nvGrpSpPr>
          <p:cNvPr id="3" name="Group 2">
            <a:extLst>
              <a:ext uri="{FF2B5EF4-FFF2-40B4-BE49-F238E27FC236}">
                <a16:creationId xmlns:a16="http://schemas.microsoft.com/office/drawing/2014/main" id="{65D9C89B-BBC6-4D2E-AF3B-FBCDC15E0534}"/>
              </a:ext>
            </a:extLst>
          </p:cNvPr>
          <p:cNvGrpSpPr/>
          <p:nvPr userDrawn="1"/>
        </p:nvGrpSpPr>
        <p:grpSpPr>
          <a:xfrm>
            <a:off x="839416" y="3996000"/>
            <a:ext cx="1790801" cy="1980000"/>
            <a:chOff x="839416" y="4012035"/>
            <a:chExt cx="1790801" cy="1343384"/>
          </a:xfrm>
        </p:grpSpPr>
        <p:sp>
          <p:nvSpPr>
            <p:cNvPr id="46" name="Rectangle: Rounded Corners 45">
              <a:extLst>
                <a:ext uri="{FF2B5EF4-FFF2-40B4-BE49-F238E27FC236}">
                  <a16:creationId xmlns:a16="http://schemas.microsoft.com/office/drawing/2014/main" id="{19BE2C10-B174-4909-B222-EA264CC73D5B}"/>
                </a:ext>
              </a:extLst>
            </p:cNvPr>
            <p:cNvSpPr/>
            <p:nvPr/>
          </p:nvSpPr>
          <p:spPr>
            <a:xfrm>
              <a:off x="839416" y="4012035"/>
              <a:ext cx="1790801" cy="1340383"/>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B9C5F61F-333D-4AA2-87D0-FB60E8EFFA67}"/>
                </a:ext>
              </a:extLst>
            </p:cNvPr>
            <p:cNvSpPr/>
            <p:nvPr/>
          </p:nvSpPr>
          <p:spPr>
            <a:xfrm>
              <a:off x="839416" y="4012035"/>
              <a:ext cx="74832" cy="1343384"/>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4" name="Group 3">
            <a:extLst>
              <a:ext uri="{FF2B5EF4-FFF2-40B4-BE49-F238E27FC236}">
                <a16:creationId xmlns:a16="http://schemas.microsoft.com/office/drawing/2014/main" id="{DE5476DF-EE46-4FF0-9FC4-F4B7EC44FA86}"/>
              </a:ext>
            </a:extLst>
          </p:cNvPr>
          <p:cNvGrpSpPr/>
          <p:nvPr userDrawn="1"/>
        </p:nvGrpSpPr>
        <p:grpSpPr>
          <a:xfrm>
            <a:off x="2980724" y="3996000"/>
            <a:ext cx="1790801" cy="1980000"/>
            <a:chOff x="2980724" y="4001886"/>
            <a:chExt cx="1790801" cy="1343383"/>
          </a:xfrm>
        </p:grpSpPr>
        <p:sp>
          <p:nvSpPr>
            <p:cNvPr id="44" name="Rectangle: Rounded Corners 43">
              <a:extLst>
                <a:ext uri="{FF2B5EF4-FFF2-40B4-BE49-F238E27FC236}">
                  <a16:creationId xmlns:a16="http://schemas.microsoft.com/office/drawing/2014/main" id="{FFBFD498-9BE3-40AD-B159-BA78B0C6EF68}"/>
                </a:ext>
              </a:extLst>
            </p:cNvPr>
            <p:cNvSpPr/>
            <p:nvPr/>
          </p:nvSpPr>
          <p:spPr>
            <a:xfrm>
              <a:off x="2980724" y="4001886"/>
              <a:ext cx="1790801" cy="1324187"/>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5" name="Rectangle 44">
              <a:extLst>
                <a:ext uri="{FF2B5EF4-FFF2-40B4-BE49-F238E27FC236}">
                  <a16:creationId xmlns:a16="http://schemas.microsoft.com/office/drawing/2014/main" id="{4266AA38-48F6-473F-9B4B-0D04AF982208}"/>
                </a:ext>
              </a:extLst>
            </p:cNvPr>
            <p:cNvSpPr/>
            <p:nvPr/>
          </p:nvSpPr>
          <p:spPr>
            <a:xfrm>
              <a:off x="2980724" y="4001886"/>
              <a:ext cx="76109" cy="1343383"/>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 name="Group 4">
            <a:extLst>
              <a:ext uri="{FF2B5EF4-FFF2-40B4-BE49-F238E27FC236}">
                <a16:creationId xmlns:a16="http://schemas.microsoft.com/office/drawing/2014/main" id="{446CBDC1-9879-4CB8-AB81-FF086BB64C9D}"/>
              </a:ext>
            </a:extLst>
          </p:cNvPr>
          <p:cNvGrpSpPr/>
          <p:nvPr userDrawn="1"/>
        </p:nvGrpSpPr>
        <p:grpSpPr>
          <a:xfrm>
            <a:off x="5155012" y="3996000"/>
            <a:ext cx="1790801" cy="1980000"/>
            <a:chOff x="5155012" y="3984299"/>
            <a:chExt cx="1790801" cy="1344775"/>
          </a:xfrm>
        </p:grpSpPr>
        <p:sp>
          <p:nvSpPr>
            <p:cNvPr id="42" name="Rectangle: Rounded Corners 41">
              <a:extLst>
                <a:ext uri="{FF2B5EF4-FFF2-40B4-BE49-F238E27FC236}">
                  <a16:creationId xmlns:a16="http://schemas.microsoft.com/office/drawing/2014/main" id="{3B910201-3662-4EFE-9F9A-043E03C7CCC0}"/>
                </a:ext>
              </a:extLst>
            </p:cNvPr>
            <p:cNvSpPr/>
            <p:nvPr/>
          </p:nvSpPr>
          <p:spPr>
            <a:xfrm>
              <a:off x="5155012" y="3984299"/>
              <a:ext cx="1790801" cy="1344775"/>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3" name="Rectangle 42">
              <a:extLst>
                <a:ext uri="{FF2B5EF4-FFF2-40B4-BE49-F238E27FC236}">
                  <a16:creationId xmlns:a16="http://schemas.microsoft.com/office/drawing/2014/main" id="{A2C8E750-C9C6-4B22-B54C-B7F1A4B10D5E}"/>
                </a:ext>
              </a:extLst>
            </p:cNvPr>
            <p:cNvSpPr/>
            <p:nvPr/>
          </p:nvSpPr>
          <p:spPr>
            <a:xfrm>
              <a:off x="5155012" y="3984299"/>
              <a:ext cx="64266" cy="1341775"/>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6" name="Group 5">
            <a:extLst>
              <a:ext uri="{FF2B5EF4-FFF2-40B4-BE49-F238E27FC236}">
                <a16:creationId xmlns:a16="http://schemas.microsoft.com/office/drawing/2014/main" id="{D3F495BA-F0B4-4045-B676-3D90953ACFC1}"/>
              </a:ext>
            </a:extLst>
          </p:cNvPr>
          <p:cNvGrpSpPr/>
          <p:nvPr userDrawn="1"/>
        </p:nvGrpSpPr>
        <p:grpSpPr>
          <a:xfrm>
            <a:off x="7343260" y="3996000"/>
            <a:ext cx="1790801" cy="1980000"/>
            <a:chOff x="7343260" y="3971275"/>
            <a:chExt cx="1790801" cy="1357799"/>
          </a:xfrm>
        </p:grpSpPr>
        <p:sp>
          <p:nvSpPr>
            <p:cNvPr id="40" name="Rectangle: Rounded Corners 39">
              <a:extLst>
                <a:ext uri="{FF2B5EF4-FFF2-40B4-BE49-F238E27FC236}">
                  <a16:creationId xmlns:a16="http://schemas.microsoft.com/office/drawing/2014/main" id="{BEFEAB7F-3FA0-4D46-A022-7F80655B2952}"/>
                </a:ext>
              </a:extLst>
            </p:cNvPr>
            <p:cNvSpPr/>
            <p:nvPr/>
          </p:nvSpPr>
          <p:spPr>
            <a:xfrm>
              <a:off x="7343260" y="3971275"/>
              <a:ext cx="1790801" cy="1354800"/>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1" name="Rectangle 40">
              <a:extLst>
                <a:ext uri="{FF2B5EF4-FFF2-40B4-BE49-F238E27FC236}">
                  <a16:creationId xmlns:a16="http://schemas.microsoft.com/office/drawing/2014/main" id="{2DE27B2F-73FD-4E1F-BD3E-0E0D1C827998}"/>
                </a:ext>
              </a:extLst>
            </p:cNvPr>
            <p:cNvSpPr/>
            <p:nvPr/>
          </p:nvSpPr>
          <p:spPr>
            <a:xfrm>
              <a:off x="7343260" y="3971275"/>
              <a:ext cx="64266" cy="135779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8" name="Group 7">
            <a:extLst>
              <a:ext uri="{FF2B5EF4-FFF2-40B4-BE49-F238E27FC236}">
                <a16:creationId xmlns:a16="http://schemas.microsoft.com/office/drawing/2014/main" id="{5D8DAA69-FE66-405D-9DF2-0470683EBA9B}"/>
              </a:ext>
            </a:extLst>
          </p:cNvPr>
          <p:cNvGrpSpPr/>
          <p:nvPr userDrawn="1"/>
        </p:nvGrpSpPr>
        <p:grpSpPr>
          <a:xfrm>
            <a:off x="9531508" y="3996000"/>
            <a:ext cx="1790801" cy="1980000"/>
            <a:chOff x="9531508" y="4020727"/>
            <a:chExt cx="1790801" cy="1341840"/>
          </a:xfrm>
        </p:grpSpPr>
        <p:sp>
          <p:nvSpPr>
            <p:cNvPr id="38" name="Rectangle: Rounded Corners 37">
              <a:extLst>
                <a:ext uri="{FF2B5EF4-FFF2-40B4-BE49-F238E27FC236}">
                  <a16:creationId xmlns:a16="http://schemas.microsoft.com/office/drawing/2014/main" id="{D8B853C6-6E1E-4A68-B84A-A0869DDE2ED8}"/>
                </a:ext>
              </a:extLst>
            </p:cNvPr>
            <p:cNvSpPr/>
            <p:nvPr/>
          </p:nvSpPr>
          <p:spPr>
            <a:xfrm>
              <a:off x="9531508" y="4020727"/>
              <a:ext cx="1790801" cy="1341840"/>
            </a:xfrm>
            <a:prstGeom prst="roundRect">
              <a:avLst>
                <a:gd name="adj" fmla="val 2364"/>
              </a:avLst>
            </a:prstGeom>
            <a:solidFill>
              <a:schemeClr val="bg1"/>
            </a:solidFill>
            <a:ln>
              <a:noFill/>
            </a:ln>
            <a:effectLst>
              <a:outerShdw blurRad="50800" dist="38100" dir="2700000" algn="tl"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9" name="Rectangle 38">
              <a:extLst>
                <a:ext uri="{FF2B5EF4-FFF2-40B4-BE49-F238E27FC236}">
                  <a16:creationId xmlns:a16="http://schemas.microsoft.com/office/drawing/2014/main" id="{3DA3BECE-5990-4A8E-9D2B-4BD584F0154D}"/>
                </a:ext>
              </a:extLst>
            </p:cNvPr>
            <p:cNvSpPr/>
            <p:nvPr/>
          </p:nvSpPr>
          <p:spPr>
            <a:xfrm>
              <a:off x="9531508" y="4020727"/>
              <a:ext cx="64266" cy="1338842"/>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2" name="Isosceles Triangle 1">
            <a:extLst>
              <a:ext uri="{FF2B5EF4-FFF2-40B4-BE49-F238E27FC236}">
                <a16:creationId xmlns:a16="http://schemas.microsoft.com/office/drawing/2014/main" id="{4C641A69-D573-477A-9729-CFB3646305E6}"/>
              </a:ext>
            </a:extLst>
          </p:cNvPr>
          <p:cNvSpPr/>
          <p:nvPr/>
        </p:nvSpPr>
        <p:spPr>
          <a:xfrm rot="5400000">
            <a:off x="2706390"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48" name="Isosceles Triangle 47">
            <a:extLst>
              <a:ext uri="{FF2B5EF4-FFF2-40B4-BE49-F238E27FC236}">
                <a16:creationId xmlns:a16="http://schemas.microsoft.com/office/drawing/2014/main" id="{F5126361-744A-4789-B32B-816C92738A06}"/>
              </a:ext>
            </a:extLst>
          </p:cNvPr>
          <p:cNvSpPr/>
          <p:nvPr/>
        </p:nvSpPr>
        <p:spPr>
          <a:xfrm rot="5400000">
            <a:off x="4846876"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3" name="Isosceles Triangle 82">
            <a:extLst>
              <a:ext uri="{FF2B5EF4-FFF2-40B4-BE49-F238E27FC236}">
                <a16:creationId xmlns:a16="http://schemas.microsoft.com/office/drawing/2014/main" id="{556322AC-622A-4A05-AC4E-8EB5841B1140}"/>
              </a:ext>
            </a:extLst>
          </p:cNvPr>
          <p:cNvSpPr/>
          <p:nvPr/>
        </p:nvSpPr>
        <p:spPr>
          <a:xfrm rot="5400000">
            <a:off x="7016302"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4" name="Isosceles Triangle 83">
            <a:extLst>
              <a:ext uri="{FF2B5EF4-FFF2-40B4-BE49-F238E27FC236}">
                <a16:creationId xmlns:a16="http://schemas.microsoft.com/office/drawing/2014/main" id="{30C054F1-0E70-4006-8FA3-2E02C4C9404F}"/>
              </a:ext>
            </a:extLst>
          </p:cNvPr>
          <p:cNvSpPr/>
          <p:nvPr/>
        </p:nvSpPr>
        <p:spPr>
          <a:xfrm rot="5400000">
            <a:off x="9212694" y="4947654"/>
            <a:ext cx="243660" cy="766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endParaRPr>
          </a:p>
        </p:txBody>
      </p:sp>
      <p:sp>
        <p:nvSpPr>
          <p:cNvPr id="85" name="Picture Placeholder 84">
            <a:extLst>
              <a:ext uri="{FF2B5EF4-FFF2-40B4-BE49-F238E27FC236}">
                <a16:creationId xmlns:a16="http://schemas.microsoft.com/office/drawing/2014/main" id="{63D9EAFD-C63F-4EF8-8C49-B7E62F930B62}"/>
              </a:ext>
            </a:extLst>
          </p:cNvPr>
          <p:cNvSpPr>
            <a:spLocks noGrp="1"/>
          </p:cNvSpPr>
          <p:nvPr>
            <p:ph type="pic" sz="quarter" idx="11"/>
          </p:nvPr>
        </p:nvSpPr>
        <p:spPr>
          <a:xfrm>
            <a:off x="11379200" y="4678025"/>
            <a:ext cx="706438" cy="615950"/>
          </a:xfrm>
          <a:prstGeom prst="rect">
            <a:avLst/>
          </a:prstGeom>
        </p:spPr>
        <p:txBody>
          <a:bodyPr/>
          <a:lstStyle>
            <a:lvl1pPr>
              <a:defRPr>
                <a:noFill/>
                <a:latin typeface="Segoe UI" panose="020B0502040204020203" pitchFamily="34" charset="0"/>
              </a:defRPr>
            </a:lvl1pPr>
          </a:lstStyle>
          <a:p>
            <a:endParaRPr lang="fr-FR" dirty="0"/>
          </a:p>
        </p:txBody>
      </p:sp>
      <p:sp>
        <p:nvSpPr>
          <p:cNvPr id="87" name="Text Placeholder 86">
            <a:extLst>
              <a:ext uri="{FF2B5EF4-FFF2-40B4-BE49-F238E27FC236}">
                <a16:creationId xmlns:a16="http://schemas.microsoft.com/office/drawing/2014/main" id="{DD49D8FD-8FC5-48D4-8978-31CC2C698475}"/>
              </a:ext>
            </a:extLst>
          </p:cNvPr>
          <p:cNvSpPr>
            <a:spLocks noGrp="1"/>
          </p:cNvSpPr>
          <p:nvPr>
            <p:ph type="body" sz="quarter" idx="12"/>
          </p:nvPr>
        </p:nvSpPr>
        <p:spPr>
          <a:xfrm>
            <a:off x="1071576" y="4160730"/>
            <a:ext cx="1400175" cy="204539"/>
          </a:xfrm>
          <a:prstGeom prst="rect">
            <a:avLst/>
          </a:prstGeom>
        </p:spPr>
        <p:txBody>
          <a:bodyPr anchor="ctr">
            <a:noAutofit/>
          </a:bodyPr>
          <a:lstStyle>
            <a:lvl1pPr marL="0" indent="0">
              <a:buNone/>
              <a:defRPr sz="1200">
                <a:solidFill>
                  <a:schemeClr val="accent5"/>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88" name="Text Placeholder 86">
            <a:extLst>
              <a:ext uri="{FF2B5EF4-FFF2-40B4-BE49-F238E27FC236}">
                <a16:creationId xmlns:a16="http://schemas.microsoft.com/office/drawing/2014/main" id="{1963BC1E-D352-4D23-BC1A-5E3F03BF680F}"/>
              </a:ext>
            </a:extLst>
          </p:cNvPr>
          <p:cNvSpPr>
            <a:spLocks noGrp="1"/>
          </p:cNvSpPr>
          <p:nvPr>
            <p:ph type="body" sz="quarter" idx="13"/>
          </p:nvPr>
        </p:nvSpPr>
        <p:spPr>
          <a:xfrm>
            <a:off x="1070160" y="4479383"/>
            <a:ext cx="1423374" cy="1260000"/>
          </a:xfrm>
          <a:prstGeom prst="rect">
            <a:avLst/>
          </a:prstGeom>
        </p:spPr>
        <p:txBody>
          <a:bodyPr>
            <a:normAutofit/>
          </a:bodyPr>
          <a:lstStyle>
            <a:lvl1pPr marL="171450" indent="-171450">
              <a:buClr>
                <a:schemeClr val="accent5"/>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1" name="Text Placeholder 86">
            <a:extLst>
              <a:ext uri="{FF2B5EF4-FFF2-40B4-BE49-F238E27FC236}">
                <a16:creationId xmlns:a16="http://schemas.microsoft.com/office/drawing/2014/main" id="{5DE8F28B-7B36-453B-8418-9A0EBA430E9A}"/>
              </a:ext>
            </a:extLst>
          </p:cNvPr>
          <p:cNvSpPr>
            <a:spLocks noGrp="1"/>
          </p:cNvSpPr>
          <p:nvPr>
            <p:ph type="body" sz="quarter" idx="14"/>
          </p:nvPr>
        </p:nvSpPr>
        <p:spPr>
          <a:xfrm>
            <a:off x="3220173" y="4160730"/>
            <a:ext cx="1400175" cy="204539"/>
          </a:xfrm>
          <a:prstGeom prst="rect">
            <a:avLst/>
          </a:prstGeom>
        </p:spPr>
        <p:txBody>
          <a:bodyPr anchor="ctr">
            <a:noAutofit/>
          </a:bodyPr>
          <a:lstStyle>
            <a:lvl1pPr marL="0" indent="0">
              <a:buNone/>
              <a:defRPr sz="1200">
                <a:solidFill>
                  <a:schemeClr val="accent5"/>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2" name="Text Placeholder 86">
            <a:extLst>
              <a:ext uri="{FF2B5EF4-FFF2-40B4-BE49-F238E27FC236}">
                <a16:creationId xmlns:a16="http://schemas.microsoft.com/office/drawing/2014/main" id="{88F32B40-065F-4647-AEAA-0C7895ABE920}"/>
              </a:ext>
            </a:extLst>
          </p:cNvPr>
          <p:cNvSpPr>
            <a:spLocks noGrp="1"/>
          </p:cNvSpPr>
          <p:nvPr>
            <p:ph type="body" sz="quarter" idx="15"/>
          </p:nvPr>
        </p:nvSpPr>
        <p:spPr>
          <a:xfrm>
            <a:off x="3218757" y="4479383"/>
            <a:ext cx="1423374" cy="1260000"/>
          </a:xfrm>
          <a:prstGeom prst="rect">
            <a:avLst/>
          </a:prstGeom>
        </p:spPr>
        <p:txBody>
          <a:bodyPr>
            <a:noAutofit/>
          </a:bodyPr>
          <a:lstStyle>
            <a:lvl1pPr marL="171450" indent="-171450">
              <a:buClr>
                <a:schemeClr val="accent5"/>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3" name="Text Placeholder 86">
            <a:extLst>
              <a:ext uri="{FF2B5EF4-FFF2-40B4-BE49-F238E27FC236}">
                <a16:creationId xmlns:a16="http://schemas.microsoft.com/office/drawing/2014/main" id="{D1C24899-46FD-48C6-8428-BAF67127A573}"/>
              </a:ext>
            </a:extLst>
          </p:cNvPr>
          <p:cNvSpPr>
            <a:spLocks noGrp="1"/>
          </p:cNvSpPr>
          <p:nvPr>
            <p:ph type="body" sz="quarter" idx="16"/>
          </p:nvPr>
        </p:nvSpPr>
        <p:spPr>
          <a:xfrm>
            <a:off x="5384672" y="4160730"/>
            <a:ext cx="1400175" cy="204539"/>
          </a:xfrm>
          <a:prstGeom prst="rect">
            <a:avLst/>
          </a:prstGeom>
        </p:spPr>
        <p:txBody>
          <a:bodyPr anchor="ctr">
            <a:noAutofit/>
          </a:bodyPr>
          <a:lstStyle>
            <a:lvl1pPr marL="0" indent="0">
              <a:buNone/>
              <a:defRPr sz="1200">
                <a:solidFill>
                  <a:schemeClr val="accent5"/>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4" name="Text Placeholder 86">
            <a:extLst>
              <a:ext uri="{FF2B5EF4-FFF2-40B4-BE49-F238E27FC236}">
                <a16:creationId xmlns:a16="http://schemas.microsoft.com/office/drawing/2014/main" id="{BCD83AD1-A658-4BC1-9936-90D0CB56E14C}"/>
              </a:ext>
            </a:extLst>
          </p:cNvPr>
          <p:cNvSpPr>
            <a:spLocks noGrp="1"/>
          </p:cNvSpPr>
          <p:nvPr>
            <p:ph type="body" sz="quarter" idx="17"/>
          </p:nvPr>
        </p:nvSpPr>
        <p:spPr>
          <a:xfrm>
            <a:off x="5383256" y="4479383"/>
            <a:ext cx="1423374" cy="1260000"/>
          </a:xfrm>
          <a:prstGeom prst="rect">
            <a:avLst/>
          </a:prstGeom>
        </p:spPr>
        <p:txBody>
          <a:bodyPr>
            <a:noAutofit/>
          </a:bodyPr>
          <a:lstStyle>
            <a:lvl1pPr marL="171450" indent="-171450">
              <a:buClr>
                <a:schemeClr val="accent5"/>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5" name="Text Placeholder 86">
            <a:extLst>
              <a:ext uri="{FF2B5EF4-FFF2-40B4-BE49-F238E27FC236}">
                <a16:creationId xmlns:a16="http://schemas.microsoft.com/office/drawing/2014/main" id="{FC636440-D31F-4898-ADB4-A3771872A11A}"/>
              </a:ext>
            </a:extLst>
          </p:cNvPr>
          <p:cNvSpPr>
            <a:spLocks noGrp="1"/>
          </p:cNvSpPr>
          <p:nvPr>
            <p:ph type="body" sz="quarter" idx="18"/>
          </p:nvPr>
        </p:nvSpPr>
        <p:spPr>
          <a:xfrm>
            <a:off x="7549171" y="4160730"/>
            <a:ext cx="1400175" cy="204539"/>
          </a:xfrm>
          <a:prstGeom prst="rect">
            <a:avLst/>
          </a:prstGeom>
        </p:spPr>
        <p:txBody>
          <a:bodyPr anchor="ctr">
            <a:noAutofit/>
          </a:bodyPr>
          <a:lstStyle>
            <a:lvl1pPr marL="0" indent="0">
              <a:buNone/>
              <a:defRPr sz="1200">
                <a:solidFill>
                  <a:schemeClr val="accent5"/>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6" name="Text Placeholder 86">
            <a:extLst>
              <a:ext uri="{FF2B5EF4-FFF2-40B4-BE49-F238E27FC236}">
                <a16:creationId xmlns:a16="http://schemas.microsoft.com/office/drawing/2014/main" id="{AEA13E8E-2ACC-4D43-9310-8F35BE5C2584}"/>
              </a:ext>
            </a:extLst>
          </p:cNvPr>
          <p:cNvSpPr>
            <a:spLocks noGrp="1"/>
          </p:cNvSpPr>
          <p:nvPr>
            <p:ph type="body" sz="quarter" idx="19"/>
          </p:nvPr>
        </p:nvSpPr>
        <p:spPr>
          <a:xfrm>
            <a:off x="7547755" y="4479383"/>
            <a:ext cx="1423374" cy="1260000"/>
          </a:xfrm>
          <a:prstGeom prst="rect">
            <a:avLst/>
          </a:prstGeom>
        </p:spPr>
        <p:txBody>
          <a:bodyPr>
            <a:noAutofit/>
          </a:bodyPr>
          <a:lstStyle>
            <a:lvl1pPr marL="171450" indent="-171450">
              <a:buClr>
                <a:schemeClr val="accent5"/>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7" name="Text Placeholder 86">
            <a:extLst>
              <a:ext uri="{FF2B5EF4-FFF2-40B4-BE49-F238E27FC236}">
                <a16:creationId xmlns:a16="http://schemas.microsoft.com/office/drawing/2014/main" id="{5B798E9C-51A4-47F3-B371-3919F680F31A}"/>
              </a:ext>
            </a:extLst>
          </p:cNvPr>
          <p:cNvSpPr>
            <a:spLocks noGrp="1"/>
          </p:cNvSpPr>
          <p:nvPr>
            <p:ph type="body" sz="quarter" idx="20"/>
          </p:nvPr>
        </p:nvSpPr>
        <p:spPr>
          <a:xfrm>
            <a:off x="9705719" y="4160730"/>
            <a:ext cx="1400175" cy="204539"/>
          </a:xfrm>
          <a:prstGeom prst="rect">
            <a:avLst/>
          </a:prstGeom>
        </p:spPr>
        <p:txBody>
          <a:bodyPr anchor="ctr">
            <a:noAutofit/>
          </a:bodyPr>
          <a:lstStyle>
            <a:lvl1pPr marL="0" indent="0">
              <a:buNone/>
              <a:defRPr sz="1200">
                <a:solidFill>
                  <a:schemeClr val="accent5"/>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98" name="Text Placeholder 86">
            <a:extLst>
              <a:ext uri="{FF2B5EF4-FFF2-40B4-BE49-F238E27FC236}">
                <a16:creationId xmlns:a16="http://schemas.microsoft.com/office/drawing/2014/main" id="{6A77B44F-B15C-43CD-8C0C-E9CEC3A51233}"/>
              </a:ext>
            </a:extLst>
          </p:cNvPr>
          <p:cNvSpPr>
            <a:spLocks noGrp="1"/>
          </p:cNvSpPr>
          <p:nvPr>
            <p:ph type="body" sz="quarter" idx="21"/>
          </p:nvPr>
        </p:nvSpPr>
        <p:spPr>
          <a:xfrm>
            <a:off x="9704303" y="4479383"/>
            <a:ext cx="1423374" cy="1260000"/>
          </a:xfrm>
          <a:prstGeom prst="rect">
            <a:avLst/>
          </a:prstGeom>
        </p:spPr>
        <p:txBody>
          <a:bodyPr>
            <a:noAutofit/>
          </a:bodyPr>
          <a:lstStyle>
            <a:lvl1pPr marL="171450" indent="-171450">
              <a:buClr>
                <a:schemeClr val="accent5"/>
              </a:buClr>
              <a:buFont typeface="Wingdings" panose="05000000000000000000" pitchFamily="2" charset="2"/>
              <a:buChar char="§"/>
              <a:defRPr sz="100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endParaRPr lang="fr-FR" dirty="0"/>
          </a:p>
        </p:txBody>
      </p:sp>
      <p:sp>
        <p:nvSpPr>
          <p:cNvPr id="100" name="Picture Placeholder 99">
            <a:extLst>
              <a:ext uri="{FF2B5EF4-FFF2-40B4-BE49-F238E27FC236}">
                <a16:creationId xmlns:a16="http://schemas.microsoft.com/office/drawing/2014/main" id="{06EBAAE3-B40D-4872-8E26-3AC62269DD97}"/>
              </a:ext>
            </a:extLst>
          </p:cNvPr>
          <p:cNvSpPr>
            <a:spLocks noGrp="1"/>
          </p:cNvSpPr>
          <p:nvPr>
            <p:ph type="pic" sz="quarter" idx="22" hasCustomPrompt="1"/>
          </p:nvPr>
        </p:nvSpPr>
        <p:spPr>
          <a:xfrm>
            <a:off x="5476298" y="1751719"/>
            <a:ext cx="1239403" cy="1240582"/>
          </a:xfrm>
          <a:prstGeom prst="ellipse">
            <a:avLst/>
          </a:prstGeom>
        </p:spPr>
        <p:txBody>
          <a:bodyPr/>
          <a:lstStyle>
            <a:lvl1pPr marL="0" indent="0" algn="ctr">
              <a:buNone/>
              <a:defRPr>
                <a:latin typeface="Segoe UI" panose="020B0502040204020203" pitchFamily="34" charset="0"/>
              </a:defRPr>
            </a:lvl1pPr>
          </a:lstStyle>
          <a:p>
            <a:r>
              <a:rPr lang="fr-FR" dirty="0"/>
              <a:t>User pic</a:t>
            </a:r>
          </a:p>
        </p:txBody>
      </p:sp>
      <p:sp>
        <p:nvSpPr>
          <p:cNvPr id="101" name="Text Placeholder 86">
            <a:extLst>
              <a:ext uri="{FF2B5EF4-FFF2-40B4-BE49-F238E27FC236}">
                <a16:creationId xmlns:a16="http://schemas.microsoft.com/office/drawing/2014/main" id="{D3B4BE0D-D24B-4599-81BF-45D2AFAF31EC}"/>
              </a:ext>
            </a:extLst>
          </p:cNvPr>
          <p:cNvSpPr>
            <a:spLocks noGrp="1"/>
          </p:cNvSpPr>
          <p:nvPr>
            <p:ph type="body" sz="quarter" idx="23" hasCustomPrompt="1"/>
          </p:nvPr>
        </p:nvSpPr>
        <p:spPr>
          <a:xfrm>
            <a:off x="5384672" y="3271626"/>
            <a:ext cx="1400175" cy="204539"/>
          </a:xfrm>
          <a:prstGeom prst="rect">
            <a:avLst/>
          </a:prstGeom>
        </p:spPr>
        <p:txBody>
          <a:bodyPr anchor="ctr">
            <a:noAutofit/>
          </a:bodyPr>
          <a:lstStyle>
            <a:lvl1pPr marL="0" indent="0" algn="ctr">
              <a:buNone/>
              <a:defRPr sz="1200">
                <a:solidFill>
                  <a:schemeClr val="accent5"/>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102" name="Text Placeholder 86">
            <a:extLst>
              <a:ext uri="{FF2B5EF4-FFF2-40B4-BE49-F238E27FC236}">
                <a16:creationId xmlns:a16="http://schemas.microsoft.com/office/drawing/2014/main" id="{0F6D6BB2-2D4E-4197-9ABB-6FDF54FFEF9F}"/>
              </a:ext>
            </a:extLst>
          </p:cNvPr>
          <p:cNvSpPr>
            <a:spLocks noGrp="1"/>
          </p:cNvSpPr>
          <p:nvPr>
            <p:ph type="body" sz="quarter" idx="24" hasCustomPrompt="1"/>
          </p:nvPr>
        </p:nvSpPr>
        <p:spPr>
          <a:xfrm>
            <a:off x="5394855" y="3486572"/>
            <a:ext cx="1400175" cy="204539"/>
          </a:xfrm>
          <a:prstGeom prst="rect">
            <a:avLst/>
          </a:prstGeom>
        </p:spPr>
        <p:txBody>
          <a:bodyPr anchor="ctr">
            <a:noAutofit/>
          </a:bodyPr>
          <a:lstStyle>
            <a:lvl1pPr marL="0" indent="0" algn="ctr">
              <a:buNone/>
              <a:defRPr sz="1050">
                <a:solidFill>
                  <a:schemeClr val="tx1"/>
                </a:solidFill>
                <a:latin typeface="Segoe UI" panose="020B0502040204020203" pitchFamily="34" charset="0"/>
                <a:ea typeface="Open Sans Semibold" panose="020B0706030804020204" pitchFamily="34" charset="0"/>
                <a:cs typeface="Open Sans Semibold" panose="020B0706030804020204"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a:t>
            </a:r>
            <a:r>
              <a:rPr lang="fr-FR" dirty="0" err="1"/>
              <a:t>Function</a:t>
            </a:r>
            <a:endParaRPr lang="fr-FR" dirty="0"/>
          </a:p>
        </p:txBody>
      </p:sp>
      <p:sp>
        <p:nvSpPr>
          <p:cNvPr id="104" name="Arc 103">
            <a:extLst>
              <a:ext uri="{FF2B5EF4-FFF2-40B4-BE49-F238E27FC236}">
                <a16:creationId xmlns:a16="http://schemas.microsoft.com/office/drawing/2014/main" id="{598C3589-F46E-4F3F-98EA-7EA38A116E6C}"/>
              </a:ext>
            </a:extLst>
          </p:cNvPr>
          <p:cNvSpPr/>
          <p:nvPr/>
        </p:nvSpPr>
        <p:spPr>
          <a:xfrm>
            <a:off x="5383256" y="1655552"/>
            <a:ext cx="1449420" cy="1449420"/>
          </a:xfrm>
          <a:prstGeom prst="arc">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Segoe UI" panose="020B0502040204020203" pitchFamily="34" charset="0"/>
            </a:endParaRPr>
          </a:p>
        </p:txBody>
      </p:sp>
      <p:sp>
        <p:nvSpPr>
          <p:cNvPr id="50" name="Text Placeholder 4">
            <a:extLst>
              <a:ext uri="{FF2B5EF4-FFF2-40B4-BE49-F238E27FC236}">
                <a16:creationId xmlns:a16="http://schemas.microsoft.com/office/drawing/2014/main" id="{64E043F4-CC49-4210-B731-754798379F5A}"/>
              </a:ext>
            </a:extLst>
          </p:cNvPr>
          <p:cNvSpPr>
            <a:spLocks noGrp="1"/>
          </p:cNvSpPr>
          <p:nvPr>
            <p:ph type="body" sz="quarter" idx="25"/>
          </p:nvPr>
        </p:nvSpPr>
        <p:spPr>
          <a:xfrm>
            <a:off x="550863" y="1456420"/>
            <a:ext cx="4392000" cy="1980000"/>
          </a:xfrm>
          <a:prstGeom prst="rect">
            <a:avLst/>
          </a:prstGeom>
        </p:spPr>
        <p:txBody>
          <a:bodyPr lIns="72000" tIns="72000" rIns="72000" bIns="72000">
            <a:normAutofit/>
          </a:bodyPr>
          <a:lstStyle>
            <a:lvl1pPr marL="0" indent="0">
              <a:buNone/>
              <a:defRPr>
                <a:solidFill>
                  <a:schemeClr val="accent5"/>
                </a:solidFill>
                <a:latin typeface="Segoe UI Semibold" panose="020B0702040204020203" pitchFamily="34" charset="0"/>
                <a:cs typeface="Segoe UI Semibold" panose="020B0702040204020203" pitchFamily="34" charset="0"/>
              </a:defRPr>
            </a:lvl1pPr>
            <a:lvl2pPr marL="182563" indent="-179388">
              <a:defRPr>
                <a:latin typeface="Segoe UI" panose="020B0502040204020203" pitchFamily="34" charset="0"/>
              </a:defRPr>
            </a:lvl2pPr>
            <a:lvl3pPr marL="357188" indent="-179388">
              <a:defRPr>
                <a:latin typeface="Segoe UI" panose="020B0502040204020203" pitchFamily="34" charset="0"/>
              </a:defRPr>
            </a:lvl3pPr>
            <a:lvl4pPr marL="539750" indent="-182563">
              <a:defRPr>
                <a:latin typeface="Segoe UI" panose="020B0502040204020203" pitchFamily="34" charset="0"/>
              </a:defRPr>
            </a:lvl4pPr>
            <a:lvl5pPr marL="714375" indent="-179388">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Slide Number Placeholder 16">
            <a:extLst>
              <a:ext uri="{FF2B5EF4-FFF2-40B4-BE49-F238E27FC236}">
                <a16:creationId xmlns:a16="http://schemas.microsoft.com/office/drawing/2014/main" id="{92D5C2F7-6B9A-4CBE-9A5E-A9944522561C}"/>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51" name="Footer Placeholder 15">
            <a:extLst>
              <a:ext uri="{FF2B5EF4-FFF2-40B4-BE49-F238E27FC236}">
                <a16:creationId xmlns:a16="http://schemas.microsoft.com/office/drawing/2014/main" id="{C00E4193-871B-44F6-AE66-95C2A2DF75EC}"/>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Tree>
    <p:extLst>
      <p:ext uri="{BB962C8B-B14F-4D97-AF65-F5344CB8AC3E}">
        <p14:creationId xmlns:p14="http://schemas.microsoft.com/office/powerpoint/2010/main" val="18791214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mo - Use Case Benefits Purp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55FC87-AF14-419D-9F65-F8B9C5FCA0F2}"/>
              </a:ext>
            </a:extLst>
          </p:cNvPr>
          <p:cNvSpPr>
            <a:spLocks noGrp="1"/>
          </p:cNvSpPr>
          <p:nvPr>
            <p:ph type="title"/>
          </p:nvPr>
        </p:nvSpPr>
        <p:spPr>
          <a:xfrm>
            <a:off x="550863" y="191064"/>
            <a:ext cx="10005451" cy="645550"/>
          </a:xfrm>
          <a:prstGeom prst="rect">
            <a:avLst/>
          </a:prstGeom>
        </p:spPr>
        <p:txBody>
          <a:bodyPr anchor="ctr"/>
          <a:lstStyle>
            <a:lvl1pPr>
              <a:defRPr b="0">
                <a:solidFill>
                  <a:schemeClr val="accent5"/>
                </a:solidFill>
                <a:latin typeface="Montserrat-Bold" panose="00000800000000000000" charset="0"/>
              </a:defRPr>
            </a:lvl1pPr>
          </a:lstStyle>
          <a:p>
            <a:r>
              <a:rPr lang="en-US" dirty="0"/>
              <a:t>Click to edit Master title style</a:t>
            </a:r>
            <a:endParaRPr lang="fr-FR" dirty="0"/>
          </a:p>
        </p:txBody>
      </p:sp>
      <p:sp>
        <p:nvSpPr>
          <p:cNvPr id="4" name="Text Placeholder 8">
            <a:extLst>
              <a:ext uri="{FF2B5EF4-FFF2-40B4-BE49-F238E27FC236}">
                <a16:creationId xmlns:a16="http://schemas.microsoft.com/office/drawing/2014/main" id="{A5697893-2592-4A5D-8A78-18555F80351C}"/>
              </a:ext>
            </a:extLst>
          </p:cNvPr>
          <p:cNvSpPr>
            <a:spLocks noGrp="1"/>
          </p:cNvSpPr>
          <p:nvPr>
            <p:ph type="body" sz="quarter" idx="15"/>
          </p:nvPr>
        </p:nvSpPr>
        <p:spPr>
          <a:xfrm>
            <a:off x="1720314" y="2778974"/>
            <a:ext cx="2340000" cy="3060000"/>
          </a:xfrm>
          <a:prstGeom prst="rect">
            <a:avLst/>
          </a:prstGeom>
          <a:solidFill>
            <a:schemeClr val="accent5"/>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5" name="Text Placeholder 8">
            <a:extLst>
              <a:ext uri="{FF2B5EF4-FFF2-40B4-BE49-F238E27FC236}">
                <a16:creationId xmlns:a16="http://schemas.microsoft.com/office/drawing/2014/main" id="{1B143416-BC5B-44C0-A472-0A1008104D45}"/>
              </a:ext>
            </a:extLst>
          </p:cNvPr>
          <p:cNvSpPr>
            <a:spLocks noGrp="1"/>
          </p:cNvSpPr>
          <p:nvPr>
            <p:ph type="body" sz="quarter" idx="16"/>
          </p:nvPr>
        </p:nvSpPr>
        <p:spPr>
          <a:xfrm>
            <a:off x="4265965" y="2779858"/>
            <a:ext cx="2340000" cy="3060000"/>
          </a:xfrm>
          <a:prstGeom prst="rect">
            <a:avLst/>
          </a:prstGeom>
          <a:solidFill>
            <a:schemeClr val="accent5"/>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6" name="Text Placeholder 8">
            <a:extLst>
              <a:ext uri="{FF2B5EF4-FFF2-40B4-BE49-F238E27FC236}">
                <a16:creationId xmlns:a16="http://schemas.microsoft.com/office/drawing/2014/main" id="{DAD0256F-5D36-4B63-B0CA-9E908D75A875}"/>
              </a:ext>
            </a:extLst>
          </p:cNvPr>
          <p:cNvSpPr>
            <a:spLocks noGrp="1"/>
          </p:cNvSpPr>
          <p:nvPr>
            <p:ph type="body" sz="quarter" idx="17"/>
          </p:nvPr>
        </p:nvSpPr>
        <p:spPr>
          <a:xfrm>
            <a:off x="6787694" y="2778974"/>
            <a:ext cx="2340000" cy="3060000"/>
          </a:xfrm>
          <a:prstGeom prst="rect">
            <a:avLst/>
          </a:prstGeom>
          <a:solidFill>
            <a:schemeClr val="accent5"/>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8" name="Text Placeholder 8">
            <a:extLst>
              <a:ext uri="{FF2B5EF4-FFF2-40B4-BE49-F238E27FC236}">
                <a16:creationId xmlns:a16="http://schemas.microsoft.com/office/drawing/2014/main" id="{6FA63E7A-6B9E-4AF5-8F4F-06181A612BB3}"/>
              </a:ext>
            </a:extLst>
          </p:cNvPr>
          <p:cNvSpPr>
            <a:spLocks noGrp="1"/>
          </p:cNvSpPr>
          <p:nvPr>
            <p:ph type="body" sz="quarter" idx="18"/>
          </p:nvPr>
        </p:nvSpPr>
        <p:spPr>
          <a:xfrm>
            <a:off x="9310688" y="2778974"/>
            <a:ext cx="2340000" cy="3060000"/>
          </a:xfrm>
          <a:prstGeom prst="rect">
            <a:avLst/>
          </a:prstGeom>
          <a:solidFill>
            <a:schemeClr val="accent5"/>
          </a:solidFill>
        </p:spPr>
        <p:txBody>
          <a:bodyPr lIns="108000" tIns="1368000" rIns="108000" bIns="72000" anchor="t" anchorCtr="0">
            <a:normAutofit/>
          </a:bodyPr>
          <a:lstStyle>
            <a:lvl1pPr marL="0" indent="0" algn="ctr">
              <a:buNone/>
              <a:defRPr>
                <a:solidFill>
                  <a:schemeClr val="bg2"/>
                </a:solidFill>
                <a:latin typeface="+mj-lt"/>
              </a:defRPr>
            </a:lvl1pPr>
            <a:lvl2pPr marL="0" indent="0" algn="ctr">
              <a:spcBef>
                <a:spcPts val="1200"/>
              </a:spcBef>
              <a:buNone/>
              <a:defRPr sz="1400">
                <a:solidFill>
                  <a:schemeClr val="bg2"/>
                </a:solidFill>
                <a:latin typeface="Segoe UI Semibold" panose="020B0702040204020203" pitchFamily="34" charset="0"/>
                <a:cs typeface="Segoe UI Semibold" panose="020B0702040204020203" pitchFamily="34" charset="0"/>
              </a:defRPr>
            </a:lvl2pPr>
            <a:lvl3pPr marL="900000" indent="0" algn="ctr">
              <a:buNone/>
              <a:defRPr>
                <a:solidFill>
                  <a:schemeClr val="bg2"/>
                </a:solidFill>
                <a:latin typeface="+mj-lt"/>
              </a:defRPr>
            </a:lvl3pPr>
            <a:lvl4pPr marL="1260000" indent="0" algn="ctr">
              <a:buNone/>
              <a:defRPr>
                <a:solidFill>
                  <a:schemeClr val="bg2"/>
                </a:solidFill>
                <a:latin typeface="+mj-lt"/>
              </a:defRPr>
            </a:lvl4pPr>
            <a:lvl5pPr marL="1620000" indent="0" algn="ctr">
              <a:buNone/>
              <a:defRPr>
                <a:solidFill>
                  <a:schemeClr val="bg2"/>
                </a:solidFill>
                <a:latin typeface="+mj-lt"/>
              </a:defRPr>
            </a:lvl5pPr>
          </a:lstStyle>
          <a:p>
            <a:pPr lvl="1"/>
            <a:endParaRPr lang="en-US" dirty="0"/>
          </a:p>
        </p:txBody>
      </p:sp>
      <p:sp>
        <p:nvSpPr>
          <p:cNvPr id="9" name="Picture Placeholder 2">
            <a:extLst>
              <a:ext uri="{FF2B5EF4-FFF2-40B4-BE49-F238E27FC236}">
                <a16:creationId xmlns:a16="http://schemas.microsoft.com/office/drawing/2014/main" id="{F6026803-694C-4058-AE3C-E5B50935736C}"/>
              </a:ext>
            </a:extLst>
          </p:cNvPr>
          <p:cNvSpPr>
            <a:spLocks noGrp="1"/>
          </p:cNvSpPr>
          <p:nvPr>
            <p:ph type="pic" sz="quarter" idx="11"/>
          </p:nvPr>
        </p:nvSpPr>
        <p:spPr>
          <a:xfrm>
            <a:off x="2559097"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0" name="Picture Placeholder 2">
            <a:extLst>
              <a:ext uri="{FF2B5EF4-FFF2-40B4-BE49-F238E27FC236}">
                <a16:creationId xmlns:a16="http://schemas.microsoft.com/office/drawing/2014/main" id="{C480EFBB-58FC-4731-ADD2-7402507EB673}"/>
              </a:ext>
            </a:extLst>
          </p:cNvPr>
          <p:cNvSpPr>
            <a:spLocks noGrp="1"/>
          </p:cNvSpPr>
          <p:nvPr>
            <p:ph type="pic" sz="quarter" idx="12"/>
          </p:nvPr>
        </p:nvSpPr>
        <p:spPr>
          <a:xfrm>
            <a:off x="5084583"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1" name="Picture Placeholder 2">
            <a:extLst>
              <a:ext uri="{FF2B5EF4-FFF2-40B4-BE49-F238E27FC236}">
                <a16:creationId xmlns:a16="http://schemas.microsoft.com/office/drawing/2014/main" id="{F3CDAE30-1160-4873-BE93-FB87828988C9}"/>
              </a:ext>
            </a:extLst>
          </p:cNvPr>
          <p:cNvSpPr>
            <a:spLocks noGrp="1"/>
          </p:cNvSpPr>
          <p:nvPr>
            <p:ph type="pic" sz="quarter" idx="13"/>
          </p:nvPr>
        </p:nvSpPr>
        <p:spPr>
          <a:xfrm>
            <a:off x="7610069"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3" name="Picture Placeholder 2">
            <a:extLst>
              <a:ext uri="{FF2B5EF4-FFF2-40B4-BE49-F238E27FC236}">
                <a16:creationId xmlns:a16="http://schemas.microsoft.com/office/drawing/2014/main" id="{BE0039A2-76AD-4973-A977-D9CCE0690A67}"/>
              </a:ext>
            </a:extLst>
          </p:cNvPr>
          <p:cNvSpPr>
            <a:spLocks noGrp="1"/>
          </p:cNvSpPr>
          <p:nvPr>
            <p:ph type="pic" sz="quarter" idx="14"/>
          </p:nvPr>
        </p:nvSpPr>
        <p:spPr>
          <a:xfrm>
            <a:off x="10135555" y="3137264"/>
            <a:ext cx="679450" cy="679450"/>
          </a:xfrm>
          <a:prstGeom prst="rect">
            <a:avLst/>
          </a:prstGeom>
          <a:noFill/>
        </p:spPr>
        <p:txBody>
          <a:bodyPr/>
          <a:lstStyle>
            <a:lvl1pPr>
              <a:defRPr sz="1400">
                <a:noFill/>
                <a:latin typeface="Segoe UI Semibold" panose="020B0702040204020203" pitchFamily="34" charset="0"/>
                <a:cs typeface="Segoe UI Semibold" panose="020B0702040204020203" pitchFamily="34" charset="0"/>
              </a:defRPr>
            </a:lvl1pPr>
          </a:lstStyle>
          <a:p>
            <a:endParaRPr lang="fr-FR" dirty="0"/>
          </a:p>
        </p:txBody>
      </p:sp>
      <p:sp>
        <p:nvSpPr>
          <p:cNvPr id="18" name="Oval 17">
            <a:extLst>
              <a:ext uri="{FF2B5EF4-FFF2-40B4-BE49-F238E27FC236}">
                <a16:creationId xmlns:a16="http://schemas.microsoft.com/office/drawing/2014/main" id="{09C2F7BB-8A33-4AFB-8988-AE6CDAA6DD6C}"/>
              </a:ext>
            </a:extLst>
          </p:cNvPr>
          <p:cNvSpPr/>
          <p:nvPr/>
        </p:nvSpPr>
        <p:spPr>
          <a:xfrm>
            <a:off x="1605103" y="1555023"/>
            <a:ext cx="1115279" cy="11152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Segoe UI" panose="020B0502040204020203" pitchFamily="34" charset="0"/>
            </a:endParaRPr>
          </a:p>
        </p:txBody>
      </p:sp>
      <p:sp>
        <p:nvSpPr>
          <p:cNvPr id="19" name="Picture Placeholder 99">
            <a:extLst>
              <a:ext uri="{FF2B5EF4-FFF2-40B4-BE49-F238E27FC236}">
                <a16:creationId xmlns:a16="http://schemas.microsoft.com/office/drawing/2014/main" id="{59748BF7-05CF-4B8A-9D99-B4617049515D}"/>
              </a:ext>
            </a:extLst>
          </p:cNvPr>
          <p:cNvSpPr>
            <a:spLocks noGrp="1"/>
          </p:cNvSpPr>
          <p:nvPr>
            <p:ph type="pic" sz="quarter" idx="22" hasCustomPrompt="1"/>
          </p:nvPr>
        </p:nvSpPr>
        <p:spPr>
          <a:xfrm>
            <a:off x="1720315" y="1718902"/>
            <a:ext cx="805170" cy="805936"/>
          </a:xfrm>
          <a:prstGeom prst="ellipse">
            <a:avLst/>
          </a:prstGeom>
        </p:spPr>
        <p:txBody>
          <a:bodyPr/>
          <a:lstStyle>
            <a:lvl1pPr marL="0" indent="0" algn="ctr">
              <a:buNone/>
              <a:defRPr sz="1200">
                <a:latin typeface="Segoe UI" panose="020B0502040204020203" pitchFamily="34" charset="0"/>
              </a:defRPr>
            </a:lvl1pPr>
          </a:lstStyle>
          <a:p>
            <a:r>
              <a:rPr lang="fr-FR" dirty="0"/>
              <a:t>User pic</a:t>
            </a:r>
          </a:p>
        </p:txBody>
      </p:sp>
      <p:sp>
        <p:nvSpPr>
          <p:cNvPr id="20" name="Text Placeholder 86">
            <a:extLst>
              <a:ext uri="{FF2B5EF4-FFF2-40B4-BE49-F238E27FC236}">
                <a16:creationId xmlns:a16="http://schemas.microsoft.com/office/drawing/2014/main" id="{686CA655-2B66-45AC-A1EF-B201D3E26FB3}"/>
              </a:ext>
            </a:extLst>
          </p:cNvPr>
          <p:cNvSpPr>
            <a:spLocks noGrp="1"/>
          </p:cNvSpPr>
          <p:nvPr>
            <p:ph type="body" sz="quarter" idx="23" hasCustomPrompt="1"/>
          </p:nvPr>
        </p:nvSpPr>
        <p:spPr>
          <a:xfrm flipH="1">
            <a:off x="2787517" y="1999941"/>
            <a:ext cx="1944000" cy="360000"/>
          </a:xfrm>
          <a:prstGeom prst="rect">
            <a:avLst/>
          </a:prstGeom>
        </p:spPr>
        <p:txBody>
          <a:bodyPr anchor="ctr">
            <a:normAutofit/>
          </a:bodyPr>
          <a:lstStyle>
            <a:lvl1pPr marL="0" indent="0" algn="l">
              <a:buNone/>
              <a:defRPr sz="1200">
                <a:solidFill>
                  <a:schemeClr val="accent5"/>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40000" indent="0">
              <a:buNone/>
              <a:defRPr sz="1400">
                <a:latin typeface="+mn-lt"/>
              </a:defRPr>
            </a:lvl2pPr>
            <a:lvl3pPr marL="900000" indent="0">
              <a:buNone/>
              <a:defRPr sz="1400">
                <a:latin typeface="+mn-lt"/>
              </a:defRPr>
            </a:lvl3pPr>
            <a:lvl4pPr marL="1260000" indent="0">
              <a:buNone/>
              <a:defRPr sz="1400">
                <a:latin typeface="+mn-lt"/>
              </a:defRPr>
            </a:lvl4pPr>
            <a:lvl5pPr marL="1620000" indent="0">
              <a:buNone/>
              <a:defRPr sz="1400">
                <a:latin typeface="+mn-lt"/>
              </a:defRPr>
            </a:lvl5pPr>
          </a:lstStyle>
          <a:p>
            <a:pPr lvl="0"/>
            <a:r>
              <a:rPr lang="fr-FR" dirty="0"/>
              <a:t>User Name</a:t>
            </a:r>
          </a:p>
        </p:txBody>
      </p:sp>
      <p:sp>
        <p:nvSpPr>
          <p:cNvPr id="21" name="Arc 20">
            <a:extLst>
              <a:ext uri="{FF2B5EF4-FFF2-40B4-BE49-F238E27FC236}">
                <a16:creationId xmlns:a16="http://schemas.microsoft.com/office/drawing/2014/main" id="{7568388A-2E63-4B80-8B80-4BFB85475BD3}"/>
              </a:ext>
            </a:extLst>
          </p:cNvPr>
          <p:cNvSpPr/>
          <p:nvPr/>
        </p:nvSpPr>
        <p:spPr>
          <a:xfrm>
            <a:off x="1632399" y="1629636"/>
            <a:ext cx="1019742" cy="1019742"/>
          </a:xfrm>
          <a:prstGeom prst="arc">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Segoe UI" panose="020B0502040204020203" pitchFamily="34" charset="0"/>
            </a:endParaRPr>
          </a:p>
        </p:txBody>
      </p:sp>
      <p:sp>
        <p:nvSpPr>
          <p:cNvPr id="23" name="Footer Placeholder 15">
            <a:extLst>
              <a:ext uri="{FF2B5EF4-FFF2-40B4-BE49-F238E27FC236}">
                <a16:creationId xmlns:a16="http://schemas.microsoft.com/office/drawing/2014/main" id="{27D9C9AA-C2AA-4ACE-B8E1-990C64B6F88A}"/>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24" name="Slide Number Placeholder 16">
            <a:extLst>
              <a:ext uri="{FF2B5EF4-FFF2-40B4-BE49-F238E27FC236}">
                <a16:creationId xmlns:a16="http://schemas.microsoft.com/office/drawing/2014/main" id="{8762AE62-0701-4D43-AF2B-658FD649DF1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404125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C7054F-94E4-4612-9B7E-F53A3EABDF9F}"/>
              </a:ext>
            </a:extLst>
          </p:cNvPr>
          <p:cNvSpPr>
            <a:spLocks noGrp="1"/>
          </p:cNvSpPr>
          <p:nvPr>
            <p:ph type="title"/>
          </p:nvPr>
        </p:nvSpPr>
        <p:spPr>
          <a:xfrm>
            <a:off x="550863" y="191064"/>
            <a:ext cx="10008000" cy="648000"/>
          </a:xfrm>
          <a:prstGeom prst="rect">
            <a:avLst/>
          </a:prstGeom>
        </p:spPr>
        <p:txBody>
          <a:bodyPr anchor="ctr"/>
          <a:lstStyle/>
          <a:p>
            <a:r>
              <a:rPr lang="fr-FR"/>
              <a:t>Modifiez le style du titre</a:t>
            </a:r>
            <a:endParaRPr lang="fr-FR" dirty="0"/>
          </a:p>
        </p:txBody>
      </p:sp>
      <p:sp>
        <p:nvSpPr>
          <p:cNvPr id="7" name="Footer Placeholder 15">
            <a:extLst>
              <a:ext uri="{FF2B5EF4-FFF2-40B4-BE49-F238E27FC236}">
                <a16:creationId xmlns:a16="http://schemas.microsoft.com/office/drawing/2014/main" id="{0B3F3D09-1F13-4BEC-B617-5DC4F0B560E9}"/>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9" name="Slide Number Placeholder 16">
            <a:extLst>
              <a:ext uri="{FF2B5EF4-FFF2-40B4-BE49-F238E27FC236}">
                <a16:creationId xmlns:a16="http://schemas.microsoft.com/office/drawing/2014/main" id="{794D8B6A-B3B6-4303-AF1B-17DBF0D34914}"/>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
        <p:nvSpPr>
          <p:cNvPr id="10" name="Content Placeholder 2">
            <a:extLst>
              <a:ext uri="{FF2B5EF4-FFF2-40B4-BE49-F238E27FC236}">
                <a16:creationId xmlns:a16="http://schemas.microsoft.com/office/drawing/2014/main" id="{BE2D2DA4-2A63-4E0E-9AB9-96994490E8E5}"/>
              </a:ext>
            </a:extLst>
          </p:cNvPr>
          <p:cNvSpPr>
            <a:spLocks noGrp="1"/>
          </p:cNvSpPr>
          <p:nvPr>
            <p:ph sz="quarter" idx="13"/>
          </p:nvPr>
        </p:nvSpPr>
        <p:spPr>
          <a:xfrm>
            <a:off x="559408" y="1421421"/>
            <a:ext cx="5400000" cy="4968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Content Placeholder 2">
            <a:extLst>
              <a:ext uri="{FF2B5EF4-FFF2-40B4-BE49-F238E27FC236}">
                <a16:creationId xmlns:a16="http://schemas.microsoft.com/office/drawing/2014/main" id="{A8DAD060-2870-4E7F-B748-A565668C82FF}"/>
              </a:ext>
            </a:extLst>
          </p:cNvPr>
          <p:cNvSpPr>
            <a:spLocks noGrp="1"/>
          </p:cNvSpPr>
          <p:nvPr>
            <p:ph sz="quarter" idx="14"/>
          </p:nvPr>
        </p:nvSpPr>
        <p:spPr>
          <a:xfrm>
            <a:off x="6232592" y="1421421"/>
            <a:ext cx="5400000" cy="4968000"/>
          </a:xfrm>
          <a:prstGeom prst="rect">
            <a:avLst/>
          </a:prstGeom>
        </p:spPr>
        <p:txBody>
          <a:bodyPr/>
          <a:lstStyle>
            <a:lvl1pPr>
              <a:buClr>
                <a:schemeClr val="accent1"/>
              </a:buClr>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5286657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6.png"/><Relationship Id="rId2" Type="http://schemas.openxmlformats.org/officeDocument/2006/relationships/slideLayout" Target="../slideLayouts/slideLayout73.xml"/><Relationship Id="rId16" Type="http://schemas.openxmlformats.org/officeDocument/2006/relationships/theme" Target="../theme/theme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BD9863-5500-4530-82AE-2C84274777CB}"/>
              </a:ext>
            </a:extLst>
          </p:cNvPr>
          <p:cNvSpPr/>
          <p:nvPr userDrawn="1"/>
        </p:nvSpPr>
        <p:spPr>
          <a:xfrm>
            <a:off x="11641138" y="6384725"/>
            <a:ext cx="550863" cy="465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pic>
        <p:nvPicPr>
          <p:cNvPr id="9" name="Picture 8" descr="A picture containing food&#10;&#10;Description automatically generated">
            <a:extLst>
              <a:ext uri="{FF2B5EF4-FFF2-40B4-BE49-F238E27FC236}">
                <a16:creationId xmlns:a16="http://schemas.microsoft.com/office/drawing/2014/main" id="{AEBAEE95-CF61-4279-882B-785A619024BF}"/>
              </a:ext>
            </a:extLst>
          </p:cNvPr>
          <p:cNvPicPr>
            <a:picLocks noChangeAspect="1"/>
          </p:cNvPicPr>
          <p:nvPr userDrawn="1"/>
        </p:nvPicPr>
        <p:blipFill>
          <a:blip r:embed="rId62" cstate="screen">
            <a:extLst>
              <a:ext uri="{28A0092B-C50C-407E-A947-70E740481C1C}">
                <a14:useLocalDpi xmlns:a14="http://schemas.microsoft.com/office/drawing/2010/main"/>
              </a:ext>
            </a:extLst>
          </a:blip>
          <a:stretch>
            <a:fillRect/>
          </a:stretch>
        </p:blipFill>
        <p:spPr>
          <a:xfrm>
            <a:off x="10632558" y="-13671"/>
            <a:ext cx="1050889" cy="1050889"/>
          </a:xfrm>
          <a:prstGeom prst="rect">
            <a:avLst/>
          </a:prstGeom>
        </p:spPr>
      </p:pic>
      <p:sp>
        <p:nvSpPr>
          <p:cNvPr id="12" name="Title Placeholder 11">
            <a:extLst>
              <a:ext uri="{FF2B5EF4-FFF2-40B4-BE49-F238E27FC236}">
                <a16:creationId xmlns:a16="http://schemas.microsoft.com/office/drawing/2014/main" id="{F630FED9-C6A9-4990-BC7D-99F5745033AC}"/>
              </a:ext>
            </a:extLst>
          </p:cNvPr>
          <p:cNvSpPr>
            <a:spLocks noGrp="1"/>
          </p:cNvSpPr>
          <p:nvPr>
            <p:ph type="title"/>
          </p:nvPr>
        </p:nvSpPr>
        <p:spPr>
          <a:xfrm>
            <a:off x="550863" y="188914"/>
            <a:ext cx="10008000" cy="647700"/>
          </a:xfrm>
          <a:prstGeom prst="rect">
            <a:avLst/>
          </a:prstGeom>
        </p:spPr>
        <p:txBody>
          <a:bodyPr vert="horz" lIns="91440" tIns="45720" rIns="91440" bIns="45720" rtlCol="0" anchor="ctr">
            <a:normAutofit/>
          </a:bodyPr>
          <a:lstStyle/>
          <a:p>
            <a:r>
              <a:rPr lang="fr-FR" noProof="0"/>
              <a:t>Modifiez le style du titre</a:t>
            </a:r>
            <a:endParaRPr lang="en-US" noProof="0"/>
          </a:p>
        </p:txBody>
      </p:sp>
      <p:sp>
        <p:nvSpPr>
          <p:cNvPr id="13" name="Text Placeholder 12">
            <a:extLst>
              <a:ext uri="{FF2B5EF4-FFF2-40B4-BE49-F238E27FC236}">
                <a16:creationId xmlns:a16="http://schemas.microsoft.com/office/drawing/2014/main" id="{59FDE4DD-F5CD-465C-ACC3-D5CC43FD15A8}"/>
              </a:ext>
            </a:extLst>
          </p:cNvPr>
          <p:cNvSpPr>
            <a:spLocks noGrp="1"/>
          </p:cNvSpPr>
          <p:nvPr>
            <p:ph type="body" idx="1"/>
          </p:nvPr>
        </p:nvSpPr>
        <p:spPr>
          <a:xfrm>
            <a:off x="550863" y="1416725"/>
            <a:ext cx="11088000" cy="49680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6" name="Footer Placeholder 15">
            <a:extLst>
              <a:ext uri="{FF2B5EF4-FFF2-40B4-BE49-F238E27FC236}">
                <a16:creationId xmlns:a16="http://schemas.microsoft.com/office/drawing/2014/main" id="{3BF0AFB7-B419-4056-B552-7895B1D6D216}"/>
              </a:ext>
            </a:extLst>
          </p:cNvPr>
          <p:cNvSpPr>
            <a:spLocks noGrp="1"/>
          </p:cNvSpPr>
          <p:nvPr>
            <p:ph type="ftr" sz="quarter" idx="3"/>
          </p:nvPr>
        </p:nvSpPr>
        <p:spPr>
          <a:xfrm>
            <a:off x="558745" y="649630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7" name="Slide Number Placeholder 16">
            <a:extLst>
              <a:ext uri="{FF2B5EF4-FFF2-40B4-BE49-F238E27FC236}">
                <a16:creationId xmlns:a16="http://schemas.microsoft.com/office/drawing/2014/main" id="{1E74CC29-F7B1-42A8-AC2F-E651B110BB47}"/>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3845785350"/>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413" r:id="rId3"/>
    <p:sldLayoutId id="2147484404" r:id="rId4"/>
    <p:sldLayoutId id="2147484355" r:id="rId5"/>
    <p:sldLayoutId id="2147484408" r:id="rId6"/>
    <p:sldLayoutId id="2147484358" r:id="rId7"/>
    <p:sldLayoutId id="2147484507" r:id="rId8"/>
    <p:sldLayoutId id="2147484360" r:id="rId9"/>
    <p:sldLayoutId id="2147484361" r:id="rId10"/>
    <p:sldLayoutId id="2147484362" r:id="rId11"/>
    <p:sldLayoutId id="2147484366" r:id="rId12"/>
    <p:sldLayoutId id="2147484367" r:id="rId13"/>
    <p:sldLayoutId id="2147484627" r:id="rId14"/>
    <p:sldLayoutId id="2147484406" r:id="rId15"/>
    <p:sldLayoutId id="2147484354" r:id="rId16"/>
    <p:sldLayoutId id="2147484508" r:id="rId17"/>
    <p:sldLayoutId id="2147484509" r:id="rId18"/>
    <p:sldLayoutId id="2147484510" r:id="rId19"/>
    <p:sldLayoutId id="2147484511" r:id="rId20"/>
    <p:sldLayoutId id="2147484512" r:id="rId21"/>
    <p:sldLayoutId id="2147484513" r:id="rId22"/>
    <p:sldLayoutId id="2147484540" r:id="rId23"/>
    <p:sldLayoutId id="2147484514" r:id="rId24"/>
    <p:sldLayoutId id="2147484403" r:id="rId25"/>
    <p:sldLayoutId id="2147484356" r:id="rId26"/>
    <p:sldLayoutId id="2147484516" r:id="rId27"/>
    <p:sldLayoutId id="2147484517" r:id="rId28"/>
    <p:sldLayoutId id="2147484518" r:id="rId29"/>
    <p:sldLayoutId id="2147484519" r:id="rId30"/>
    <p:sldLayoutId id="2147484520" r:id="rId31"/>
    <p:sldLayoutId id="2147484521" r:id="rId32"/>
    <p:sldLayoutId id="2147484541" r:id="rId33"/>
    <p:sldLayoutId id="2147484522" r:id="rId34"/>
    <p:sldLayoutId id="2147484401" r:id="rId35"/>
    <p:sldLayoutId id="2147484407" r:id="rId36"/>
    <p:sldLayoutId id="2147484524" r:id="rId37"/>
    <p:sldLayoutId id="2147484525" r:id="rId38"/>
    <p:sldLayoutId id="2147484526" r:id="rId39"/>
    <p:sldLayoutId id="2147484527" r:id="rId40"/>
    <p:sldLayoutId id="2147484528" r:id="rId41"/>
    <p:sldLayoutId id="2147484529" r:id="rId42"/>
    <p:sldLayoutId id="2147484530" r:id="rId43"/>
    <p:sldLayoutId id="2147484542" r:id="rId44"/>
    <p:sldLayoutId id="2147484402" r:id="rId45"/>
    <p:sldLayoutId id="2147484357" r:id="rId46"/>
    <p:sldLayoutId id="2147484532" r:id="rId47"/>
    <p:sldLayoutId id="2147484533" r:id="rId48"/>
    <p:sldLayoutId id="2147484534" r:id="rId49"/>
    <p:sldLayoutId id="2147484535" r:id="rId50"/>
    <p:sldLayoutId id="2147484536" r:id="rId51"/>
    <p:sldLayoutId id="2147484537" r:id="rId52"/>
    <p:sldLayoutId id="2147484538" r:id="rId53"/>
    <p:sldLayoutId id="2147484543" r:id="rId54"/>
    <p:sldLayoutId id="2147484629" r:id="rId55"/>
    <p:sldLayoutId id="2147484630" r:id="rId56"/>
    <p:sldLayoutId id="2147484634" r:id="rId57"/>
    <p:sldLayoutId id="2147484635" r:id="rId58"/>
    <p:sldLayoutId id="2147484651" r:id="rId59"/>
    <p:sldLayoutId id="2147484638" r:id="rId60"/>
  </p:sldLayoutIdLst>
  <p:hf hdr="0" dt="0"/>
  <p:txStyles>
    <p:titleStyle>
      <a:lvl1pPr algn="l" defTabSz="914318" rtl="0" eaLnBrk="1" latinLnBrk="0" hangingPunct="1">
        <a:lnSpc>
          <a:spcPct val="80000"/>
        </a:lnSpc>
        <a:spcBef>
          <a:spcPct val="0"/>
        </a:spcBef>
        <a:buNone/>
        <a:defRPr sz="2400" b="0" i="0" kern="1200" spc="-151" baseline="0">
          <a:solidFill>
            <a:schemeClr val="accent1"/>
          </a:solidFill>
          <a:latin typeface="+mj-lt"/>
          <a:ea typeface="Montserrat" panose="02000505000000020004" pitchFamily="2" charset="0"/>
          <a:cs typeface="Montserrat" panose="02000505000000020004" pitchFamily="2" charset="0"/>
        </a:defRPr>
      </a:lvl1pPr>
    </p:titleStyle>
    <p:bodyStyle>
      <a:lvl1pPr marL="179388" marR="0" indent="-179388" algn="l" defTabSz="914318" rtl="0" eaLnBrk="1" fontAlgn="auto" latinLnBrk="0" hangingPunct="1">
        <a:lnSpc>
          <a:spcPct val="100000"/>
        </a:lnSpc>
        <a:spcBef>
          <a:spcPts val="1200"/>
        </a:spcBef>
        <a:spcAft>
          <a:spcPts val="0"/>
        </a:spcAft>
        <a:buClr>
          <a:schemeClr val="accent1"/>
        </a:buClr>
        <a:buSzTx/>
        <a:buFont typeface="Wingdings" panose="05000000000000000000" pitchFamily="2" charset="2"/>
        <a:buChar char="§"/>
        <a:tabLst/>
        <a:defRPr sz="1600" kern="1200">
          <a:solidFill>
            <a:schemeClr val="tx1"/>
          </a:solidFill>
          <a:latin typeface="Segoe UI Semibold" panose="020B0702040204020203" pitchFamily="34" charset="0"/>
          <a:ea typeface="+mn-ea"/>
          <a:cs typeface="Segoe UI Semibold" panose="020B0702040204020203" pitchFamily="34" charset="0"/>
        </a:defRPr>
      </a:lvl1pPr>
      <a:lvl2pPr marL="720000" indent="-180000" algn="l" defTabSz="914318" rtl="0" eaLnBrk="1" latinLnBrk="0" hangingPunct="1">
        <a:lnSpc>
          <a:spcPct val="100000"/>
        </a:lnSpc>
        <a:spcBef>
          <a:spcPts val="600"/>
        </a:spcBef>
        <a:buFont typeface="Courier New" panose="02070309020205020404" pitchFamily="49" charset="0"/>
        <a:buChar char="o"/>
        <a:defRPr sz="1200" kern="1200">
          <a:solidFill>
            <a:schemeClr val="tx1"/>
          </a:solidFill>
          <a:latin typeface="Segoe UI" panose="020B0502040204020203" pitchFamily="34" charset="0"/>
          <a:ea typeface="+mn-ea"/>
          <a:cs typeface="+mn-cs"/>
        </a:defRPr>
      </a:lvl2pPr>
      <a:lvl3pPr marL="1080000" indent="-180000" algn="l" defTabSz="914318" rtl="0" eaLnBrk="1" latinLnBrk="0" hangingPunct="1">
        <a:lnSpc>
          <a:spcPct val="100000"/>
        </a:lnSpc>
        <a:spcBef>
          <a:spcPts val="600"/>
        </a:spcBef>
        <a:buFont typeface="Segoe UI" panose="020B0502040204020203" pitchFamily="34" charset="0"/>
        <a:buChar char="-"/>
        <a:defRPr sz="1200" kern="1200">
          <a:solidFill>
            <a:schemeClr val="tx1"/>
          </a:solidFill>
          <a:latin typeface="Segoe UI" panose="020B0502040204020203" pitchFamily="34" charset="0"/>
          <a:ea typeface="+mn-ea"/>
          <a:cs typeface="+mn-cs"/>
        </a:defRPr>
      </a:lvl3pPr>
      <a:lvl4pPr marL="1440000" indent="-180000" algn="l" defTabSz="914318" rtl="0" eaLnBrk="1" latinLnBrk="0" hangingPunct="1">
        <a:lnSpc>
          <a:spcPct val="100000"/>
        </a:lnSpc>
        <a:spcBef>
          <a:spcPts val="600"/>
        </a:spcBef>
        <a:buFont typeface="Wingdings" panose="05000000000000000000" pitchFamily="2" charset="2"/>
        <a:buChar char="§"/>
        <a:defRPr sz="1100" kern="1200">
          <a:solidFill>
            <a:schemeClr val="tx1">
              <a:alpha val="70000"/>
            </a:schemeClr>
          </a:solidFill>
          <a:latin typeface="Segoe UI" panose="020B0502040204020203" pitchFamily="34" charset="0"/>
          <a:ea typeface="+mn-ea"/>
          <a:cs typeface="+mn-cs"/>
        </a:defRPr>
      </a:lvl4pPr>
      <a:lvl5pPr marL="1800000" marR="0" indent="-180000" algn="l" defTabSz="914318" rtl="0" eaLnBrk="1" fontAlgn="auto" latinLnBrk="0" hangingPunct="1">
        <a:lnSpc>
          <a:spcPct val="100000"/>
        </a:lnSpc>
        <a:spcBef>
          <a:spcPts val="600"/>
        </a:spcBef>
        <a:spcAft>
          <a:spcPts val="0"/>
        </a:spcAft>
        <a:buClrTx/>
        <a:buSzTx/>
        <a:buFont typeface="Segoe UI" panose="020B0502040204020203" pitchFamily="34" charset="0"/>
        <a:buChar char="-"/>
        <a:tabLst/>
        <a:defRPr sz="1100" kern="1200" baseline="0">
          <a:solidFill>
            <a:schemeClr val="tx1">
              <a:alpha val="50000"/>
            </a:schemeClr>
          </a:solidFill>
          <a:latin typeface="Segoe UI" panose="020B0502040204020203"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890" userDrawn="1">
          <p15:clr>
            <a:srgbClr val="F26B43"/>
          </p15:clr>
        </p15:guide>
        <p15:guide id="14" orient="horz" pos="119">
          <p15:clr>
            <a:srgbClr val="F26B43"/>
          </p15:clr>
        </p15:guide>
        <p15:guide id="28" pos="347">
          <p15:clr>
            <a:srgbClr val="F26B43"/>
          </p15:clr>
        </p15:guide>
        <p15:guide id="29" pos="7333">
          <p15:clr>
            <a:srgbClr val="F26B43"/>
          </p15:clr>
        </p15:guide>
        <p15:guide id="47" orient="horz" pos="2160" userDrawn="1">
          <p15:clr>
            <a:srgbClr val="F26B43"/>
          </p15:clr>
        </p15:guide>
        <p15:guide id="51" orient="horz" pos="527">
          <p15:clr>
            <a:srgbClr val="F26B43"/>
          </p15:clr>
        </p15:guide>
        <p15:guide id="52" orient="horz" pos="4020" userDrawn="1">
          <p15:clr>
            <a:srgbClr val="F26B43"/>
          </p15:clr>
        </p15:guide>
        <p15:guide id="53" orient="horz" pos="7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5B2ADD-9E78-0496-300E-F37E9D1E4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D9B9D740-8843-FF51-AFF2-8601AAE7E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B551252A-CFC2-D4B7-3261-85ECB4A347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84E1A-C04E-4C44-AE8A-E31354E8F4D8}" type="datetimeFigureOut">
              <a:rPr lang="en-US" smtClean="0"/>
              <a:t>12/14/2023</a:t>
            </a:fld>
            <a:endParaRPr lang="en-US"/>
          </a:p>
        </p:txBody>
      </p:sp>
      <p:sp>
        <p:nvSpPr>
          <p:cNvPr id="5" name="Espace réservé du pied de page 4">
            <a:extLst>
              <a:ext uri="{FF2B5EF4-FFF2-40B4-BE49-F238E27FC236}">
                <a16:creationId xmlns:a16="http://schemas.microsoft.com/office/drawing/2014/main" id="{4D09439D-94A1-85FE-23CA-533765F7D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BF762DBB-7903-E0F2-7F7F-3E043B9C1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F5A08-92CB-4219-B277-792B61ACD7FD}" type="slidenum">
              <a:rPr lang="en-US" smtClean="0"/>
              <a:t>‹N°›</a:t>
            </a:fld>
            <a:endParaRPr lang="en-US"/>
          </a:p>
        </p:txBody>
      </p:sp>
    </p:spTree>
    <p:extLst>
      <p:ext uri="{BB962C8B-B14F-4D97-AF65-F5344CB8AC3E}">
        <p14:creationId xmlns:p14="http://schemas.microsoft.com/office/powerpoint/2010/main" val="1702333225"/>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food&#10;&#10;Description automatically generated">
            <a:extLst>
              <a:ext uri="{FF2B5EF4-FFF2-40B4-BE49-F238E27FC236}">
                <a16:creationId xmlns:a16="http://schemas.microsoft.com/office/drawing/2014/main" id="{AEBAEE95-CF61-4279-882B-785A619024B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32558" y="-13671"/>
            <a:ext cx="1050889" cy="1050889"/>
          </a:xfrm>
          <a:prstGeom prst="rect">
            <a:avLst/>
          </a:prstGeom>
        </p:spPr>
      </p:pic>
      <p:sp>
        <p:nvSpPr>
          <p:cNvPr id="7" name="Title Placeholder 1">
            <a:extLst>
              <a:ext uri="{FF2B5EF4-FFF2-40B4-BE49-F238E27FC236}">
                <a16:creationId xmlns:a16="http://schemas.microsoft.com/office/drawing/2014/main" id="{8AFD73FD-DC40-49B8-8789-E1F93EEB3505}"/>
              </a:ext>
            </a:extLst>
          </p:cNvPr>
          <p:cNvSpPr>
            <a:spLocks noGrp="1"/>
          </p:cNvSpPr>
          <p:nvPr>
            <p:ph type="title"/>
          </p:nvPr>
        </p:nvSpPr>
        <p:spPr>
          <a:xfrm>
            <a:off x="838200" y="2948083"/>
            <a:ext cx="10515600" cy="1325563"/>
          </a:xfrm>
          <a:prstGeom prst="rect">
            <a:avLst/>
          </a:prstGeom>
        </p:spPr>
        <p:txBody>
          <a:bodyPr vert="horz" lIns="91440" tIns="45720" rIns="91440" bIns="45720" rtlCol="0" anchor="ctr">
            <a:normAutofit/>
          </a:bodyPr>
          <a:lstStyle/>
          <a:p>
            <a:r>
              <a:rPr lang="en-US" dirty="0"/>
              <a:t>Demo Slides </a:t>
            </a:r>
          </a:p>
        </p:txBody>
      </p:sp>
      <p:sp>
        <p:nvSpPr>
          <p:cNvPr id="6" name="Footer Placeholder 15">
            <a:extLst>
              <a:ext uri="{FF2B5EF4-FFF2-40B4-BE49-F238E27FC236}">
                <a16:creationId xmlns:a16="http://schemas.microsoft.com/office/drawing/2014/main" id="{98450C1E-5D39-4A01-ADE3-D10A087FE212}"/>
              </a:ext>
            </a:extLst>
          </p:cNvPr>
          <p:cNvSpPr>
            <a:spLocks noGrp="1"/>
          </p:cNvSpPr>
          <p:nvPr>
            <p:ph type="ftr" sz="quarter" idx="3"/>
          </p:nvPr>
        </p:nvSpPr>
        <p:spPr>
          <a:xfrm>
            <a:off x="554129" y="6493196"/>
            <a:ext cx="3420000" cy="216000"/>
          </a:xfrm>
          <a:prstGeom prst="rect">
            <a:avLst/>
          </a:prstGeom>
        </p:spPr>
        <p:txBody>
          <a:bodyPr vert="horz" lIns="91440" tIns="45720" rIns="91440" bIns="45720" rtlCol="0" anchor="ctr"/>
          <a:lstStyle>
            <a:lvl1pPr algn="l">
              <a:defRPr sz="800" b="0">
                <a:solidFill>
                  <a:schemeClr val="bg1">
                    <a:lumMod val="25000"/>
                  </a:schemeClr>
                </a:solidFill>
                <a:latin typeface="Segoe UI" panose="020B0502040204020203" pitchFamily="34" charset="0"/>
              </a:defRPr>
            </a:lvl1pPr>
          </a:lstStyle>
          <a:p>
            <a:r>
              <a:rPr lang="en-US"/>
              <a:t>2022 – Property of Neocase Software - Confidential C1</a:t>
            </a:r>
            <a:endParaRPr lang="en-US" dirty="0"/>
          </a:p>
        </p:txBody>
      </p:sp>
      <p:sp>
        <p:nvSpPr>
          <p:cNvPr id="10" name="Rectangle 9">
            <a:extLst>
              <a:ext uri="{FF2B5EF4-FFF2-40B4-BE49-F238E27FC236}">
                <a16:creationId xmlns:a16="http://schemas.microsoft.com/office/drawing/2014/main" id="{4B1D0FE7-CE89-495D-917A-5649A03CABB2}"/>
              </a:ext>
            </a:extLst>
          </p:cNvPr>
          <p:cNvSpPr/>
          <p:nvPr userDrawn="1"/>
        </p:nvSpPr>
        <p:spPr>
          <a:xfrm>
            <a:off x="11641138" y="6384725"/>
            <a:ext cx="550863" cy="465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 name="Slide Number Placeholder 16">
            <a:extLst>
              <a:ext uri="{FF2B5EF4-FFF2-40B4-BE49-F238E27FC236}">
                <a16:creationId xmlns:a16="http://schemas.microsoft.com/office/drawing/2014/main" id="{240766DD-1990-44AE-A19A-D4CCB839BE26}"/>
              </a:ext>
            </a:extLst>
          </p:cNvPr>
          <p:cNvSpPr>
            <a:spLocks noGrp="1"/>
          </p:cNvSpPr>
          <p:nvPr>
            <p:ph type="sldNum" sz="quarter" idx="4"/>
          </p:nvPr>
        </p:nvSpPr>
        <p:spPr>
          <a:xfrm>
            <a:off x="11645246" y="6493196"/>
            <a:ext cx="540000" cy="216000"/>
          </a:xfrm>
          <a:prstGeom prst="rect">
            <a:avLst/>
          </a:prstGeom>
        </p:spPr>
        <p:txBody>
          <a:bodyPr vert="horz" lIns="91440" tIns="45720" rIns="91440" bIns="45720" rtlCol="0" anchor="ctr"/>
          <a:lstStyle>
            <a:lvl1pPr algn="ctr">
              <a:defRPr sz="800" b="0">
                <a:solidFill>
                  <a:schemeClr val="bg1">
                    <a:lumMod val="25000"/>
                  </a:schemeClr>
                </a:solidFill>
                <a:latin typeface="Segoe UI" panose="020B0502040204020203" pitchFamily="34" charset="0"/>
              </a:defRPr>
            </a:lvl1pPr>
          </a:lstStyle>
          <a:p>
            <a:fld id="{623509EB-D801-479C-81FD-BEC32E58E0F1}" type="slidenum">
              <a:rPr lang="en-US" smtClean="0"/>
              <a:pPr/>
              <a:t>‹N°›</a:t>
            </a:fld>
            <a:endParaRPr lang="en-US" dirty="0"/>
          </a:p>
        </p:txBody>
      </p:sp>
    </p:spTree>
    <p:extLst>
      <p:ext uri="{BB962C8B-B14F-4D97-AF65-F5344CB8AC3E}">
        <p14:creationId xmlns:p14="http://schemas.microsoft.com/office/powerpoint/2010/main" val="436886375"/>
      </p:ext>
    </p:extLst>
  </p:cSld>
  <p:clrMap bg1="lt1" tx1="dk1" bg2="lt2" tx2="dk2" accent1="accent1" accent2="accent2" accent3="accent3" accent4="accent4" accent5="accent5" accent6="accent6" hlink="hlink" folHlink="folHlink"/>
  <p:sldLayoutIdLst>
    <p:sldLayoutId id="2147484611" r:id="rId1"/>
    <p:sldLayoutId id="2147484613" r:id="rId2"/>
    <p:sldLayoutId id="2147484614" r:id="rId3"/>
    <p:sldLayoutId id="2147484615" r:id="rId4"/>
    <p:sldLayoutId id="2147484616" r:id="rId5"/>
    <p:sldLayoutId id="2147484623" r:id="rId6"/>
    <p:sldLayoutId id="2147484617" r:id="rId7"/>
    <p:sldLayoutId id="2147484618" r:id="rId8"/>
    <p:sldLayoutId id="2147484624" r:id="rId9"/>
    <p:sldLayoutId id="2147484619" r:id="rId10"/>
    <p:sldLayoutId id="2147484620" r:id="rId11"/>
    <p:sldLayoutId id="2147484625" r:id="rId12"/>
    <p:sldLayoutId id="2147484621" r:id="rId13"/>
    <p:sldLayoutId id="2147484622" r:id="rId14"/>
    <p:sldLayoutId id="2147484626" r:id="rId15"/>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dt="0"/>
  <p:txStyles>
    <p:titleStyle>
      <a:lvl1pPr algn="l" defTabSz="914318" rtl="0" eaLnBrk="1" latinLnBrk="0" hangingPunct="1">
        <a:lnSpc>
          <a:spcPct val="80000"/>
        </a:lnSpc>
        <a:spcBef>
          <a:spcPct val="0"/>
        </a:spcBef>
        <a:buNone/>
        <a:defRPr sz="2400" b="1" i="0" kern="1200" spc="-151" baseline="0">
          <a:solidFill>
            <a:schemeClr val="accent1"/>
          </a:solidFill>
          <a:latin typeface="Montserrat" panose="02000505000000020004" pitchFamily="2" charset="0"/>
          <a:ea typeface="Montserrat" panose="02000505000000020004" pitchFamily="2" charset="0"/>
          <a:cs typeface="Montserrat" panose="02000505000000020004" pitchFamily="2" charset="0"/>
        </a:defRPr>
      </a:lvl1pPr>
    </p:titleStyle>
    <p:bodyStyle>
      <a:lvl1pPr marL="0" marR="0" indent="-180000" algn="l" defTabSz="914318" rtl="0" eaLnBrk="1" fontAlgn="auto" latinLnBrk="0" hangingPunct="1">
        <a:lnSpc>
          <a:spcPct val="100000"/>
        </a:lnSpc>
        <a:spcBef>
          <a:spcPts val="1200"/>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1pPr>
      <a:lvl2pPr marL="720000" indent="-180000" algn="l" defTabSz="914318" rtl="0" eaLnBrk="1" latinLnBrk="0" hangingPunct="1">
        <a:lnSpc>
          <a:spcPct val="100000"/>
        </a:lnSpc>
        <a:spcBef>
          <a:spcPts val="600"/>
        </a:spcBef>
        <a:buFont typeface="Courier New" panose="02070309020205020404" pitchFamily="49" charset="0"/>
        <a:buChar char="o"/>
        <a:defRPr sz="1200" kern="1200">
          <a:solidFill>
            <a:schemeClr val="tx1"/>
          </a:solidFill>
          <a:latin typeface="+mn-lt"/>
          <a:ea typeface="+mn-ea"/>
          <a:cs typeface="+mn-cs"/>
        </a:defRPr>
      </a:lvl2pPr>
      <a:lvl3pPr marL="1080000" indent="-180000" algn="l" defTabSz="914318" rtl="0" eaLnBrk="1" latinLnBrk="0" hangingPunct="1">
        <a:lnSpc>
          <a:spcPct val="100000"/>
        </a:lnSpc>
        <a:spcBef>
          <a:spcPts val="600"/>
        </a:spcBef>
        <a:buFont typeface="Segoe UI" panose="020B0502040204020203" pitchFamily="34" charset="0"/>
        <a:buChar char="-"/>
        <a:defRPr sz="1200" kern="1200">
          <a:solidFill>
            <a:schemeClr val="tx1"/>
          </a:solidFill>
          <a:latin typeface="+mn-lt"/>
          <a:ea typeface="+mn-ea"/>
          <a:cs typeface="+mn-cs"/>
        </a:defRPr>
      </a:lvl3pPr>
      <a:lvl4pPr marL="1440000" indent="-180000" algn="l" defTabSz="914318" rtl="0" eaLnBrk="1" latinLnBrk="0" hangingPunct="1">
        <a:lnSpc>
          <a:spcPct val="100000"/>
        </a:lnSpc>
        <a:spcBef>
          <a:spcPts val="600"/>
        </a:spcBef>
        <a:buFont typeface="Wingdings" panose="05000000000000000000" pitchFamily="2" charset="2"/>
        <a:buChar char="§"/>
        <a:defRPr sz="1100" kern="1200">
          <a:solidFill>
            <a:schemeClr val="tx1">
              <a:alpha val="70000"/>
            </a:schemeClr>
          </a:solidFill>
          <a:latin typeface="+mn-lt"/>
          <a:ea typeface="+mn-ea"/>
          <a:cs typeface="+mn-cs"/>
        </a:defRPr>
      </a:lvl4pPr>
      <a:lvl5pPr marL="1800000" marR="0" indent="-180000" algn="l" defTabSz="914318" rtl="0" eaLnBrk="1" fontAlgn="auto" latinLnBrk="0" hangingPunct="1">
        <a:lnSpc>
          <a:spcPct val="100000"/>
        </a:lnSpc>
        <a:spcBef>
          <a:spcPts val="600"/>
        </a:spcBef>
        <a:spcAft>
          <a:spcPts val="0"/>
        </a:spcAft>
        <a:buClrTx/>
        <a:buSzTx/>
        <a:buFont typeface="Segoe UI" panose="020B0502040204020203" pitchFamily="34" charset="0"/>
        <a:buChar char="-"/>
        <a:tabLst/>
        <a:defRPr sz="11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14" orient="horz" pos="119">
          <p15:clr>
            <a:srgbClr val="F26B43"/>
          </p15:clr>
        </p15:guide>
        <p15:guide id="28" pos="347">
          <p15:clr>
            <a:srgbClr val="F26B43"/>
          </p15:clr>
        </p15:guide>
        <p15:guide id="29" pos="7333">
          <p15:clr>
            <a:srgbClr val="F26B43"/>
          </p15:clr>
        </p15:guide>
        <p15:guide id="51" orient="horz" pos="527">
          <p15:clr>
            <a:srgbClr val="F26B43"/>
          </p15:clr>
        </p15:guide>
        <p15:guide id="52" orient="horz" pos="4020" userDrawn="1">
          <p15:clr>
            <a:srgbClr val="F26B43"/>
          </p15:clr>
        </p15:guide>
        <p15:guide id="53" orient="horz" pos="777">
          <p15:clr>
            <a:srgbClr val="F26B43"/>
          </p15:clr>
        </p15:guide>
        <p15:guide id="55" pos="3840">
          <p15:clr>
            <a:srgbClr val="F26B43"/>
          </p15:clr>
        </p15:guide>
        <p15:guide id="56" pos="9959">
          <p15:clr>
            <a:srgbClr val="F26B43"/>
          </p15:clr>
        </p15:guide>
        <p15:guide id="5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png"/><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Espace réservé pour une image  38">
            <a:extLst>
              <a:ext uri="{FF2B5EF4-FFF2-40B4-BE49-F238E27FC236}">
                <a16:creationId xmlns:a16="http://schemas.microsoft.com/office/drawing/2014/main" id="{251F1224-5E96-392B-B772-9F7EE1D5AE31}"/>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55" t="258" r="-55" b="14812"/>
          <a:stretch/>
        </p:blipFill>
        <p:spPr>
          <a:xfrm>
            <a:off x="0" y="14901"/>
            <a:ext cx="12192000" cy="1387511"/>
          </a:xfrm>
        </p:spPr>
      </p:pic>
      <p:sp>
        <p:nvSpPr>
          <p:cNvPr id="3" name="Espace réservé du contenu 2">
            <a:extLst>
              <a:ext uri="{FF2B5EF4-FFF2-40B4-BE49-F238E27FC236}">
                <a16:creationId xmlns:a16="http://schemas.microsoft.com/office/drawing/2014/main" id="{B90726A4-EE87-D8EF-F0A6-98478FA70855}"/>
              </a:ext>
            </a:extLst>
          </p:cNvPr>
          <p:cNvSpPr>
            <a:spLocks noGrp="1"/>
          </p:cNvSpPr>
          <p:nvPr>
            <p:ph sz="quarter" idx="11"/>
          </p:nvPr>
        </p:nvSpPr>
        <p:spPr/>
        <p:txBody>
          <a:bodyPr>
            <a:normAutofit fontScale="92500" lnSpcReduction="20000"/>
          </a:bodyPr>
          <a:lstStyle/>
          <a:p>
            <a:pPr algn="just">
              <a:lnSpc>
                <a:spcPct val="120000"/>
              </a:lnSpc>
              <a:spcBef>
                <a:spcPts val="1000"/>
              </a:spcBef>
            </a:pPr>
            <a:r>
              <a:rPr lang="fr-FR" sz="1100" dirty="0"/>
              <a:t>En 2020, Axa </a:t>
            </a:r>
            <a:r>
              <a:rPr lang="fr-FR" sz="1100" dirty="0" err="1"/>
              <a:t>Partners</a:t>
            </a:r>
            <a:r>
              <a:rPr lang="fr-FR" sz="1100" dirty="0"/>
              <a:t> transforme la gestion de ses demandes aux employés grâce à Neocase. En remplacement d’un support RH fragmenté, basé sur l’échange d’e-mails et sur des processus variés selon les différentes régions, les objectifs étaient les suivants : </a:t>
            </a:r>
            <a:endParaRPr lang="fr-FR" sz="1100" b="0" dirty="0">
              <a:solidFill>
                <a:schemeClr val="tx2"/>
              </a:solidFill>
              <a:latin typeface="+mn-lt"/>
            </a:endParaRPr>
          </a:p>
          <a:p>
            <a:pPr marL="171450" lvl="1" indent="-171450" algn="just">
              <a:spcBef>
                <a:spcPts val="600"/>
              </a:spcBef>
              <a:buClr>
                <a:schemeClr val="accent1"/>
              </a:buClr>
              <a:buFont typeface="Wingdings" panose="05000000000000000000" pitchFamily="2" charset="2"/>
              <a:buChar char="§"/>
            </a:pPr>
            <a:r>
              <a:rPr lang="fr-FR" sz="1100" b="0" dirty="0">
                <a:latin typeface="+mn-lt"/>
              </a:rPr>
              <a:t>Assurer la conformité réglementaire dans le contexte d’une implantation mondiale.</a:t>
            </a:r>
          </a:p>
          <a:p>
            <a:pPr marL="171450" lvl="1" indent="-171450" algn="just">
              <a:spcBef>
                <a:spcPts val="600"/>
              </a:spcBef>
              <a:buClr>
                <a:schemeClr val="accent1"/>
              </a:buClr>
              <a:buFont typeface="Wingdings" panose="05000000000000000000" pitchFamily="2" charset="2"/>
              <a:buChar char="§"/>
            </a:pPr>
            <a:r>
              <a:rPr lang="fr-FR" sz="1100" b="0" dirty="0">
                <a:latin typeface="+mn-lt"/>
              </a:rPr>
              <a:t>Améliorer l’Expérience Employé, la rendre homogène et conviviale dans le monde entier indépendamment de la localisation ou du rôle des employés.</a:t>
            </a:r>
          </a:p>
          <a:p>
            <a:pPr marL="171450" lvl="1" indent="-171450" algn="just">
              <a:spcBef>
                <a:spcPts val="600"/>
              </a:spcBef>
              <a:buClr>
                <a:schemeClr val="accent1"/>
              </a:buClr>
              <a:buFont typeface="Wingdings" panose="05000000000000000000" pitchFamily="2" charset="2"/>
              <a:buChar char="§"/>
            </a:pPr>
            <a:r>
              <a:rPr lang="fr-FR" sz="1100" b="0" dirty="0">
                <a:latin typeface="+mn-lt"/>
              </a:rPr>
              <a:t>Planifier stratégiquement les effectifs RH en mesurant l’activité.</a:t>
            </a:r>
          </a:p>
          <a:p>
            <a:pPr marL="171450" lvl="1" indent="-171450" algn="just">
              <a:spcBef>
                <a:spcPts val="600"/>
              </a:spcBef>
              <a:buClr>
                <a:schemeClr val="accent1"/>
              </a:buClr>
              <a:buFont typeface="Wingdings" panose="05000000000000000000" pitchFamily="2" charset="2"/>
              <a:buChar char="§"/>
            </a:pPr>
            <a:r>
              <a:rPr lang="fr-FR" sz="1100" b="0" dirty="0">
                <a:latin typeface="+mn-lt"/>
              </a:rPr>
              <a:t>Automatiser les requêtes récurrentes afin de gagner en efficacité.</a:t>
            </a:r>
            <a:endParaRPr lang="en-US" sz="1100" b="0" dirty="0">
              <a:latin typeface="+mn-lt"/>
            </a:endParaRPr>
          </a:p>
          <a:p>
            <a:pPr algn="just">
              <a:lnSpc>
                <a:spcPct val="120000"/>
              </a:lnSpc>
              <a:spcBef>
                <a:spcPts val="1000"/>
              </a:spcBef>
            </a:pPr>
            <a:endParaRPr lang="en-US" sz="2400" dirty="0">
              <a:latin typeface="+mn-lt"/>
            </a:endParaRPr>
          </a:p>
        </p:txBody>
      </p:sp>
      <p:sp>
        <p:nvSpPr>
          <p:cNvPr id="4" name="Espace réservé du contenu 3">
            <a:extLst>
              <a:ext uri="{FF2B5EF4-FFF2-40B4-BE49-F238E27FC236}">
                <a16:creationId xmlns:a16="http://schemas.microsoft.com/office/drawing/2014/main" id="{C3B14869-02F1-F227-32B0-8FE7E2E58D3A}"/>
              </a:ext>
            </a:extLst>
          </p:cNvPr>
          <p:cNvSpPr>
            <a:spLocks noGrp="1"/>
          </p:cNvSpPr>
          <p:nvPr>
            <p:ph sz="quarter" idx="20"/>
          </p:nvPr>
        </p:nvSpPr>
        <p:spPr/>
        <p:txBody>
          <a:bodyPr>
            <a:noAutofit/>
          </a:bodyPr>
          <a:lstStyle/>
          <a:p>
            <a:pPr marL="171450" indent="-171450" algn="just">
              <a:spcBef>
                <a:spcPts val="600"/>
              </a:spcBef>
              <a:buClr>
                <a:schemeClr val="accent1"/>
              </a:buClr>
              <a:buFont typeface="Wingdings" panose="05000000000000000000" pitchFamily="2" charset="2"/>
              <a:buChar char="§"/>
            </a:pPr>
            <a:r>
              <a:rPr lang="fr-FR" sz="900" dirty="0">
                <a:solidFill>
                  <a:schemeClr val="tx2"/>
                </a:solidFill>
                <a:latin typeface="+mn-lt"/>
              </a:rPr>
              <a:t>Amélioration de la conformité et de la préparation aux audits </a:t>
            </a:r>
            <a:r>
              <a:rPr lang="fr-FR" sz="900" b="0" dirty="0">
                <a:solidFill>
                  <a:schemeClr val="tx2"/>
                </a:solidFill>
                <a:latin typeface="+mn-lt"/>
              </a:rPr>
              <a:t>grâce aux fonctionnalités de gestion documentaire comme (contrôle de conformité réglementaire amélioré, documents correctement gérés et purgés)</a:t>
            </a:r>
          </a:p>
          <a:p>
            <a:pPr marL="171450" indent="-171450" algn="just">
              <a:spcBef>
                <a:spcPts val="600"/>
              </a:spcBef>
              <a:buClr>
                <a:schemeClr val="accent1"/>
              </a:buClr>
              <a:buFont typeface="Wingdings" panose="05000000000000000000" pitchFamily="2" charset="2"/>
              <a:buChar char="§"/>
            </a:pPr>
            <a:r>
              <a:rPr lang="fr-FR" sz="900" dirty="0">
                <a:solidFill>
                  <a:schemeClr val="tx2"/>
                </a:solidFill>
                <a:latin typeface="+mn-lt"/>
              </a:rPr>
              <a:t>Amélioration de l'expérience employés </a:t>
            </a:r>
            <a:r>
              <a:rPr lang="fr-FR" sz="900" b="0" dirty="0">
                <a:solidFill>
                  <a:schemeClr val="tx2"/>
                </a:solidFill>
                <a:latin typeface="+mn-lt"/>
              </a:rPr>
              <a:t>grâce à la réduction des délais de réponse</a:t>
            </a:r>
          </a:p>
          <a:p>
            <a:pPr marL="171450" indent="-171450" algn="just">
              <a:spcBef>
                <a:spcPts val="600"/>
              </a:spcBef>
              <a:buClr>
                <a:schemeClr val="accent1"/>
              </a:buClr>
              <a:buFont typeface="Wingdings" panose="05000000000000000000" pitchFamily="2" charset="2"/>
              <a:buChar char="§"/>
            </a:pPr>
            <a:r>
              <a:rPr lang="fr-FR" sz="900" dirty="0">
                <a:solidFill>
                  <a:schemeClr val="tx2"/>
                </a:solidFill>
                <a:latin typeface="+mn-lt"/>
              </a:rPr>
              <a:t>Meilleure visibilité pour la planification stratégique </a:t>
            </a:r>
            <a:r>
              <a:rPr lang="fr-FR" sz="900" b="0" dirty="0">
                <a:solidFill>
                  <a:schemeClr val="tx2"/>
                </a:solidFill>
                <a:latin typeface="+mn-lt"/>
              </a:rPr>
              <a:t>des effectifs RH grâce à la mesure et l’analyse des données.</a:t>
            </a:r>
          </a:p>
          <a:p>
            <a:pPr marL="171450" indent="-171450" algn="just">
              <a:spcBef>
                <a:spcPts val="600"/>
              </a:spcBef>
              <a:buClr>
                <a:schemeClr val="accent1"/>
              </a:buClr>
              <a:buFont typeface="Wingdings" panose="05000000000000000000" pitchFamily="2" charset="2"/>
              <a:buChar char="§"/>
            </a:pPr>
            <a:r>
              <a:rPr lang="fr-FR" sz="900" dirty="0">
                <a:solidFill>
                  <a:schemeClr val="tx2"/>
                </a:solidFill>
                <a:latin typeface="+mn-lt"/>
              </a:rPr>
              <a:t>Homogénéisation et personnalisation des processus d’intégration </a:t>
            </a:r>
            <a:r>
              <a:rPr lang="fr-FR" sz="900" b="0" dirty="0">
                <a:solidFill>
                  <a:schemeClr val="tx2"/>
                </a:solidFill>
                <a:latin typeface="+mn-lt"/>
              </a:rPr>
              <a:t>: grâce à l’éditeur de processus et de formulaires no code, les processus de </a:t>
            </a:r>
            <a:r>
              <a:rPr lang="fr-FR" sz="900" b="0" dirty="0" err="1">
                <a:solidFill>
                  <a:schemeClr val="tx2"/>
                </a:solidFill>
                <a:latin typeface="+mn-lt"/>
              </a:rPr>
              <a:t>preboarding</a:t>
            </a:r>
            <a:r>
              <a:rPr lang="fr-FR" sz="900" b="0" dirty="0">
                <a:solidFill>
                  <a:schemeClr val="tx2"/>
                </a:solidFill>
                <a:latin typeface="+mn-lt"/>
              </a:rPr>
              <a:t> et d’</a:t>
            </a:r>
            <a:r>
              <a:rPr lang="fr-FR" sz="900" b="0" dirty="0" err="1">
                <a:solidFill>
                  <a:schemeClr val="tx2"/>
                </a:solidFill>
                <a:latin typeface="+mn-lt"/>
              </a:rPr>
              <a:t>onboarding</a:t>
            </a:r>
            <a:r>
              <a:rPr lang="fr-FR" sz="900" b="0" dirty="0">
                <a:solidFill>
                  <a:schemeClr val="tx2"/>
                </a:solidFill>
                <a:latin typeface="+mn-lt"/>
              </a:rPr>
              <a:t> ont pu être étendus et customisés en fonction des besoins et de la législation locale. </a:t>
            </a:r>
          </a:p>
          <a:p>
            <a:pPr marL="171450" indent="-171450" algn="just">
              <a:spcBef>
                <a:spcPts val="600"/>
              </a:spcBef>
              <a:buClr>
                <a:schemeClr val="accent1"/>
              </a:buClr>
              <a:buFont typeface="Wingdings" panose="05000000000000000000" pitchFamily="2" charset="2"/>
              <a:buChar char="§"/>
            </a:pPr>
            <a:r>
              <a:rPr lang="fr-FR" sz="900" dirty="0">
                <a:solidFill>
                  <a:schemeClr val="tx2"/>
                </a:solidFill>
                <a:latin typeface="+mn-lt"/>
              </a:rPr>
              <a:t>Simplification des opérations et gain de productivité </a:t>
            </a:r>
            <a:r>
              <a:rPr lang="fr-FR" sz="900" b="0" dirty="0">
                <a:solidFill>
                  <a:schemeClr val="tx2"/>
                </a:solidFill>
                <a:latin typeface="+mn-lt"/>
              </a:rPr>
              <a:t>grâce aux intégrations avec les applications tierces du SIRH : solution d’ATS et de signature électronique.</a:t>
            </a:r>
          </a:p>
        </p:txBody>
      </p:sp>
      <p:sp>
        <p:nvSpPr>
          <p:cNvPr id="5" name="Espace réservé du texte 4">
            <a:extLst>
              <a:ext uri="{FF2B5EF4-FFF2-40B4-BE49-F238E27FC236}">
                <a16:creationId xmlns:a16="http://schemas.microsoft.com/office/drawing/2014/main" id="{9AE37D43-20AD-4AF1-8064-53C743C24901}"/>
              </a:ext>
            </a:extLst>
          </p:cNvPr>
          <p:cNvSpPr>
            <a:spLocks noGrp="1"/>
          </p:cNvSpPr>
          <p:nvPr>
            <p:ph type="body" sz="quarter" idx="37"/>
          </p:nvPr>
        </p:nvSpPr>
        <p:spPr/>
        <p:txBody>
          <a:bodyPr>
            <a:normAutofit/>
          </a:bodyPr>
          <a:lstStyle/>
          <a:p>
            <a:r>
              <a:rPr lang="fr-FR"/>
              <a:t>Kevin Michenet, Global HRIS Lead, Axa Partners</a:t>
            </a:r>
            <a:endParaRPr lang="en-US" dirty="0"/>
          </a:p>
        </p:txBody>
      </p:sp>
      <p:sp>
        <p:nvSpPr>
          <p:cNvPr id="6" name="Espace réservé du texte 5">
            <a:extLst>
              <a:ext uri="{FF2B5EF4-FFF2-40B4-BE49-F238E27FC236}">
                <a16:creationId xmlns:a16="http://schemas.microsoft.com/office/drawing/2014/main" id="{84DF5749-90E6-B66C-BAB3-F09055F1D51C}"/>
              </a:ext>
            </a:extLst>
          </p:cNvPr>
          <p:cNvSpPr>
            <a:spLocks noGrp="1"/>
          </p:cNvSpPr>
          <p:nvPr>
            <p:ph type="body" sz="quarter" idx="38"/>
          </p:nvPr>
        </p:nvSpPr>
        <p:spPr/>
        <p:txBody>
          <a:bodyPr/>
          <a:lstStyle/>
          <a:p>
            <a:pPr marL="0" indent="0">
              <a:buNone/>
            </a:pPr>
            <a:r>
              <a:rPr lang="fr-FR" sz="1100">
                <a:solidFill>
                  <a:schemeClr val="bg2"/>
                </a:solidFill>
              </a:rPr>
              <a:t>« </a:t>
            </a:r>
            <a:r>
              <a:rPr lang="fr-FR" sz="1100" i="1">
                <a:solidFill>
                  <a:schemeClr val="bg2"/>
                </a:solidFill>
              </a:rPr>
              <a:t>L'automatisation est un vrai challenge pour une organisation aussi complexe que la nôtre. Le gros avantage de l'outil Neocase est qu'il offre énormément d'opportunités et de flexibilité en termes de customisation. </a:t>
            </a:r>
            <a:r>
              <a:rPr lang="fr-FR" sz="1100">
                <a:solidFill>
                  <a:schemeClr val="bg2"/>
                </a:solidFill>
              </a:rPr>
              <a:t>»</a:t>
            </a:r>
            <a:endParaRPr lang="fr-FR" sz="1100" dirty="0">
              <a:solidFill>
                <a:schemeClr val="bg2"/>
              </a:solidFill>
            </a:endParaRPr>
          </a:p>
        </p:txBody>
      </p:sp>
      <p:sp>
        <p:nvSpPr>
          <p:cNvPr id="7" name="Espace réservé du texte 6">
            <a:extLst>
              <a:ext uri="{FF2B5EF4-FFF2-40B4-BE49-F238E27FC236}">
                <a16:creationId xmlns:a16="http://schemas.microsoft.com/office/drawing/2014/main" id="{5939A2EB-48A6-4E7A-A149-60A7646380AB}"/>
              </a:ext>
            </a:extLst>
          </p:cNvPr>
          <p:cNvSpPr>
            <a:spLocks noGrp="1"/>
          </p:cNvSpPr>
          <p:nvPr>
            <p:ph type="body" sz="quarter" idx="56"/>
          </p:nvPr>
        </p:nvSpPr>
        <p:spPr/>
        <p:txBody>
          <a:bodyPr/>
          <a:lstStyle/>
          <a:p>
            <a:r>
              <a:rPr lang="fr-FR"/>
              <a:t>Contexte</a:t>
            </a:r>
            <a:endParaRPr lang="en-US" dirty="0"/>
          </a:p>
        </p:txBody>
      </p:sp>
      <p:sp>
        <p:nvSpPr>
          <p:cNvPr id="8" name="Espace réservé du texte 7">
            <a:extLst>
              <a:ext uri="{FF2B5EF4-FFF2-40B4-BE49-F238E27FC236}">
                <a16:creationId xmlns:a16="http://schemas.microsoft.com/office/drawing/2014/main" id="{EB548502-E378-AE78-B16B-A40563455B11}"/>
              </a:ext>
            </a:extLst>
          </p:cNvPr>
          <p:cNvSpPr>
            <a:spLocks noGrp="1"/>
          </p:cNvSpPr>
          <p:nvPr>
            <p:ph type="body" sz="quarter" idx="55"/>
          </p:nvPr>
        </p:nvSpPr>
        <p:spPr/>
        <p:txBody>
          <a:bodyPr/>
          <a:lstStyle/>
          <a:p>
            <a:endParaRPr lang="en-US" dirty="0"/>
          </a:p>
        </p:txBody>
      </p:sp>
      <p:sp>
        <p:nvSpPr>
          <p:cNvPr id="9" name="Espace réservé du texte 8">
            <a:extLst>
              <a:ext uri="{FF2B5EF4-FFF2-40B4-BE49-F238E27FC236}">
                <a16:creationId xmlns:a16="http://schemas.microsoft.com/office/drawing/2014/main" id="{F8323A68-B0D9-8C31-15E2-32E32826FB2C}"/>
              </a:ext>
            </a:extLst>
          </p:cNvPr>
          <p:cNvSpPr>
            <a:spLocks noGrp="1"/>
          </p:cNvSpPr>
          <p:nvPr>
            <p:ph type="body" sz="quarter" idx="57"/>
          </p:nvPr>
        </p:nvSpPr>
        <p:spPr/>
        <p:txBody>
          <a:bodyPr/>
          <a:lstStyle/>
          <a:p>
            <a:r>
              <a:rPr lang="fr-FR"/>
              <a:t>Résultats</a:t>
            </a:r>
            <a:endParaRPr lang="en-US" dirty="0"/>
          </a:p>
        </p:txBody>
      </p:sp>
      <p:pic>
        <p:nvPicPr>
          <p:cNvPr id="105" name="Espace réservé pour une image  104">
            <a:extLst>
              <a:ext uri="{FF2B5EF4-FFF2-40B4-BE49-F238E27FC236}">
                <a16:creationId xmlns:a16="http://schemas.microsoft.com/office/drawing/2014/main" id="{79719232-9FD4-5C0A-1179-AFCA01CD984E}"/>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0541" r="10541"/>
          <a:stretch/>
        </p:blipFill>
        <p:spPr/>
      </p:pic>
      <p:pic>
        <p:nvPicPr>
          <p:cNvPr id="37" name="Espace réservé pour une image  36">
            <a:extLst>
              <a:ext uri="{FF2B5EF4-FFF2-40B4-BE49-F238E27FC236}">
                <a16:creationId xmlns:a16="http://schemas.microsoft.com/office/drawing/2014/main" id="{B23BA408-68A5-0446-9BD4-70A317278A18}"/>
              </a:ext>
            </a:extLst>
          </p:cNvPr>
          <p:cNvPicPr>
            <a:picLocks noGrp="1" noChangeAspect="1"/>
          </p:cNvPicPr>
          <p:nvPr>
            <p:ph type="pic" sz="quarter" idx="22"/>
          </p:nvPr>
        </p:nvPicPr>
        <p:blipFill rotWithShape="1">
          <a:blip r:embed="rId4">
            <a:extLst>
              <a:ext uri="{28A0092B-C50C-407E-A947-70E740481C1C}">
                <a14:useLocalDpi xmlns:a14="http://schemas.microsoft.com/office/drawing/2010/main" val="0"/>
              </a:ext>
            </a:extLst>
          </a:blip>
          <a:srcRect l="-102676" t="-2191" r="-107767" b="-2375"/>
          <a:stretch/>
        </p:blipFill>
        <p:spPr>
          <a:xfrm>
            <a:off x="758002" y="525241"/>
            <a:ext cx="2307972" cy="777386"/>
          </a:xfrm>
        </p:spPr>
      </p:pic>
      <p:sp>
        <p:nvSpPr>
          <p:cNvPr id="12" name="Espace réservé du texte 11">
            <a:extLst>
              <a:ext uri="{FF2B5EF4-FFF2-40B4-BE49-F238E27FC236}">
                <a16:creationId xmlns:a16="http://schemas.microsoft.com/office/drawing/2014/main" id="{29096198-B514-F909-90FF-2496FA4D65EE}"/>
              </a:ext>
            </a:extLst>
          </p:cNvPr>
          <p:cNvSpPr>
            <a:spLocks noGrp="1"/>
          </p:cNvSpPr>
          <p:nvPr>
            <p:ph type="body" sz="quarter" idx="23"/>
          </p:nvPr>
        </p:nvSpPr>
        <p:spPr/>
        <p:txBody>
          <a:bodyPr/>
          <a:lstStyle/>
          <a:p>
            <a:r>
              <a:rPr lang="fr-FR"/>
              <a:t>Données clés</a:t>
            </a:r>
            <a:endParaRPr lang="en-US" dirty="0"/>
          </a:p>
        </p:txBody>
      </p:sp>
      <p:sp>
        <p:nvSpPr>
          <p:cNvPr id="13" name="Espace réservé du texte 12">
            <a:extLst>
              <a:ext uri="{FF2B5EF4-FFF2-40B4-BE49-F238E27FC236}">
                <a16:creationId xmlns:a16="http://schemas.microsoft.com/office/drawing/2014/main" id="{644BB6F0-EE0B-E958-33CA-BABE5C2A20A0}"/>
              </a:ext>
            </a:extLst>
          </p:cNvPr>
          <p:cNvSpPr>
            <a:spLocks noGrp="1"/>
          </p:cNvSpPr>
          <p:nvPr>
            <p:ph type="body" sz="quarter" idx="24"/>
          </p:nvPr>
        </p:nvSpPr>
        <p:spPr/>
        <p:txBody>
          <a:bodyPr>
            <a:normAutofit/>
          </a:bodyPr>
          <a:lstStyle/>
          <a:p>
            <a:r>
              <a:rPr lang="fr-FR"/>
              <a:t>Organisation</a:t>
            </a:r>
            <a:endParaRPr lang="en-US" dirty="0"/>
          </a:p>
        </p:txBody>
      </p:sp>
      <p:sp>
        <p:nvSpPr>
          <p:cNvPr id="14" name="Espace réservé du texte 13">
            <a:extLst>
              <a:ext uri="{FF2B5EF4-FFF2-40B4-BE49-F238E27FC236}">
                <a16:creationId xmlns:a16="http://schemas.microsoft.com/office/drawing/2014/main" id="{05FE4C1E-337C-B150-25E4-4D98D092EAA5}"/>
              </a:ext>
            </a:extLst>
          </p:cNvPr>
          <p:cNvSpPr>
            <a:spLocks noGrp="1"/>
          </p:cNvSpPr>
          <p:nvPr>
            <p:ph type="body" sz="quarter" idx="25"/>
          </p:nvPr>
        </p:nvSpPr>
        <p:spPr/>
        <p:txBody>
          <a:bodyPr/>
          <a:lstStyle/>
          <a:p>
            <a:r>
              <a:rPr lang="fr-FR"/>
              <a:t>9 000</a:t>
            </a:r>
            <a:endParaRPr lang="en-US" dirty="0"/>
          </a:p>
        </p:txBody>
      </p:sp>
      <p:sp>
        <p:nvSpPr>
          <p:cNvPr id="15" name="Espace réservé du texte 14">
            <a:extLst>
              <a:ext uri="{FF2B5EF4-FFF2-40B4-BE49-F238E27FC236}">
                <a16:creationId xmlns:a16="http://schemas.microsoft.com/office/drawing/2014/main" id="{7BF4CB00-E911-43FA-2CAD-9BB9F8B78755}"/>
              </a:ext>
            </a:extLst>
          </p:cNvPr>
          <p:cNvSpPr>
            <a:spLocks noGrp="1"/>
          </p:cNvSpPr>
          <p:nvPr>
            <p:ph type="body" sz="quarter" idx="26"/>
          </p:nvPr>
        </p:nvSpPr>
        <p:spPr/>
        <p:txBody>
          <a:bodyPr/>
          <a:lstStyle/>
          <a:p>
            <a:r>
              <a:rPr lang="fr-FR"/>
              <a:t>Collaborateurs</a:t>
            </a:r>
            <a:endParaRPr lang="en-US" dirty="0"/>
          </a:p>
        </p:txBody>
      </p:sp>
      <p:sp>
        <p:nvSpPr>
          <p:cNvPr id="16" name="Espace réservé pour une image  15">
            <a:extLst>
              <a:ext uri="{FF2B5EF4-FFF2-40B4-BE49-F238E27FC236}">
                <a16:creationId xmlns:a16="http://schemas.microsoft.com/office/drawing/2014/main" id="{AC80C3EE-6588-88E1-25FC-C32C890D240B}"/>
              </a:ext>
            </a:extLst>
          </p:cNvPr>
          <p:cNvSpPr>
            <a:spLocks noGrp="1"/>
          </p:cNvSpPr>
          <p:nvPr>
            <p:ph type="pic" sz="quarter" idx="39"/>
          </p:nvPr>
        </p:nvSpPr>
        <p:spPr/>
        <p:txBody>
          <a:bodyPr/>
          <a:lstStyle/>
          <a:p>
            <a:endParaRPr lang="en-US"/>
          </a:p>
        </p:txBody>
      </p:sp>
      <p:sp>
        <p:nvSpPr>
          <p:cNvPr id="17" name="Espace réservé du texte 16">
            <a:extLst>
              <a:ext uri="{FF2B5EF4-FFF2-40B4-BE49-F238E27FC236}">
                <a16:creationId xmlns:a16="http://schemas.microsoft.com/office/drawing/2014/main" id="{50886AE4-95ED-6229-D09D-0AD75BD46AB5}"/>
              </a:ext>
            </a:extLst>
          </p:cNvPr>
          <p:cNvSpPr>
            <a:spLocks noGrp="1"/>
          </p:cNvSpPr>
          <p:nvPr>
            <p:ph type="body" sz="quarter" idx="40"/>
          </p:nvPr>
        </p:nvSpPr>
        <p:spPr/>
        <p:txBody>
          <a:bodyPr/>
          <a:lstStyle/>
          <a:p>
            <a:r>
              <a:rPr lang="fr-FR"/>
              <a:t>24</a:t>
            </a:r>
            <a:endParaRPr lang="en-US" dirty="0"/>
          </a:p>
        </p:txBody>
      </p:sp>
      <p:sp>
        <p:nvSpPr>
          <p:cNvPr id="18" name="Espace réservé du texte 17">
            <a:extLst>
              <a:ext uri="{FF2B5EF4-FFF2-40B4-BE49-F238E27FC236}">
                <a16:creationId xmlns:a16="http://schemas.microsoft.com/office/drawing/2014/main" id="{85C350AD-62C0-F844-9991-75626FB5B4D1}"/>
              </a:ext>
            </a:extLst>
          </p:cNvPr>
          <p:cNvSpPr>
            <a:spLocks noGrp="1"/>
          </p:cNvSpPr>
          <p:nvPr>
            <p:ph type="body" sz="quarter" idx="41"/>
          </p:nvPr>
        </p:nvSpPr>
        <p:spPr/>
        <p:txBody>
          <a:bodyPr/>
          <a:lstStyle/>
          <a:p>
            <a:r>
              <a:rPr lang="fr-FR"/>
              <a:t>Pays</a:t>
            </a:r>
            <a:endParaRPr lang="en-US" dirty="0"/>
          </a:p>
        </p:txBody>
      </p:sp>
      <p:sp>
        <p:nvSpPr>
          <p:cNvPr id="19" name="Espace réservé pour une image  18">
            <a:extLst>
              <a:ext uri="{FF2B5EF4-FFF2-40B4-BE49-F238E27FC236}">
                <a16:creationId xmlns:a16="http://schemas.microsoft.com/office/drawing/2014/main" id="{3531E244-F6F3-9151-0DE1-0D47D33A10AD}"/>
              </a:ext>
            </a:extLst>
          </p:cNvPr>
          <p:cNvSpPr>
            <a:spLocks noGrp="1"/>
          </p:cNvSpPr>
          <p:nvPr>
            <p:ph type="pic" sz="quarter" idx="42"/>
          </p:nvPr>
        </p:nvSpPr>
        <p:spPr/>
        <p:txBody>
          <a:bodyPr/>
          <a:lstStyle/>
          <a:p>
            <a:endParaRPr lang="en-US"/>
          </a:p>
        </p:txBody>
      </p:sp>
      <p:sp>
        <p:nvSpPr>
          <p:cNvPr id="20" name="Espace réservé du texte 19">
            <a:extLst>
              <a:ext uri="{FF2B5EF4-FFF2-40B4-BE49-F238E27FC236}">
                <a16:creationId xmlns:a16="http://schemas.microsoft.com/office/drawing/2014/main" id="{032864B8-BE36-326A-D255-C953D9926AD4}"/>
              </a:ext>
            </a:extLst>
          </p:cNvPr>
          <p:cNvSpPr>
            <a:spLocks noGrp="1"/>
          </p:cNvSpPr>
          <p:nvPr>
            <p:ph type="body" sz="quarter" idx="43"/>
          </p:nvPr>
        </p:nvSpPr>
        <p:spPr/>
        <p:txBody>
          <a:bodyPr/>
          <a:lstStyle/>
          <a:p>
            <a:r>
              <a:rPr lang="fr-FR"/>
              <a:t>Assurance</a:t>
            </a:r>
            <a:endParaRPr lang="en-US" dirty="0"/>
          </a:p>
        </p:txBody>
      </p:sp>
      <p:sp>
        <p:nvSpPr>
          <p:cNvPr id="21" name="Espace réservé du texte 20">
            <a:extLst>
              <a:ext uri="{FF2B5EF4-FFF2-40B4-BE49-F238E27FC236}">
                <a16:creationId xmlns:a16="http://schemas.microsoft.com/office/drawing/2014/main" id="{CDB47A17-9690-454C-B0A6-BBDA6F542C5D}"/>
              </a:ext>
            </a:extLst>
          </p:cNvPr>
          <p:cNvSpPr>
            <a:spLocks noGrp="1"/>
          </p:cNvSpPr>
          <p:nvPr>
            <p:ph type="body" sz="quarter" idx="44"/>
          </p:nvPr>
        </p:nvSpPr>
        <p:spPr/>
        <p:txBody>
          <a:bodyPr/>
          <a:lstStyle/>
          <a:p>
            <a:r>
              <a:rPr lang="fr-FR"/>
              <a:t>Industrie</a:t>
            </a:r>
            <a:endParaRPr lang="en-US" dirty="0"/>
          </a:p>
        </p:txBody>
      </p:sp>
      <p:sp>
        <p:nvSpPr>
          <p:cNvPr id="22" name="Espace réservé pour une image  21">
            <a:extLst>
              <a:ext uri="{FF2B5EF4-FFF2-40B4-BE49-F238E27FC236}">
                <a16:creationId xmlns:a16="http://schemas.microsoft.com/office/drawing/2014/main" id="{E548553D-78C1-8CC8-67BE-5DBDF2FC1989}"/>
              </a:ext>
            </a:extLst>
          </p:cNvPr>
          <p:cNvSpPr>
            <a:spLocks noGrp="1"/>
          </p:cNvSpPr>
          <p:nvPr>
            <p:ph type="pic" sz="quarter" idx="45"/>
          </p:nvPr>
        </p:nvSpPr>
        <p:spPr/>
        <p:txBody>
          <a:bodyPr/>
          <a:lstStyle/>
          <a:p>
            <a:endParaRPr lang="en-US"/>
          </a:p>
        </p:txBody>
      </p:sp>
      <p:sp>
        <p:nvSpPr>
          <p:cNvPr id="23" name="Espace réservé du texte 22">
            <a:extLst>
              <a:ext uri="{FF2B5EF4-FFF2-40B4-BE49-F238E27FC236}">
                <a16:creationId xmlns:a16="http://schemas.microsoft.com/office/drawing/2014/main" id="{762A53E2-0345-DCBF-985B-A17333978A6F}"/>
              </a:ext>
            </a:extLst>
          </p:cNvPr>
          <p:cNvSpPr>
            <a:spLocks noGrp="1"/>
          </p:cNvSpPr>
          <p:nvPr>
            <p:ph type="body" sz="quarter" idx="46"/>
          </p:nvPr>
        </p:nvSpPr>
        <p:spPr/>
        <p:txBody>
          <a:bodyPr/>
          <a:lstStyle/>
          <a:p>
            <a:r>
              <a:rPr lang="fr-FR"/>
              <a:t>Mixte </a:t>
            </a:r>
            <a:endParaRPr lang="en-US" dirty="0"/>
          </a:p>
        </p:txBody>
      </p:sp>
      <p:sp>
        <p:nvSpPr>
          <p:cNvPr id="24" name="Espace réservé du texte 23">
            <a:extLst>
              <a:ext uri="{FF2B5EF4-FFF2-40B4-BE49-F238E27FC236}">
                <a16:creationId xmlns:a16="http://schemas.microsoft.com/office/drawing/2014/main" id="{CFA42E62-A535-8023-9958-AFA1903B3007}"/>
              </a:ext>
            </a:extLst>
          </p:cNvPr>
          <p:cNvSpPr>
            <a:spLocks noGrp="1"/>
          </p:cNvSpPr>
          <p:nvPr>
            <p:ph type="body" sz="quarter" idx="47"/>
          </p:nvPr>
        </p:nvSpPr>
        <p:spPr/>
        <p:txBody>
          <a:bodyPr/>
          <a:lstStyle/>
          <a:p>
            <a:r>
              <a:rPr lang="fr-FR"/>
              <a:t>Centre de services partagés &amp; équipes RH locales</a:t>
            </a:r>
            <a:endParaRPr lang="en-US" dirty="0"/>
          </a:p>
        </p:txBody>
      </p:sp>
      <p:sp>
        <p:nvSpPr>
          <p:cNvPr id="25" name="Espace réservé pour une image  24">
            <a:extLst>
              <a:ext uri="{FF2B5EF4-FFF2-40B4-BE49-F238E27FC236}">
                <a16:creationId xmlns:a16="http://schemas.microsoft.com/office/drawing/2014/main" id="{00103619-B7C0-2718-0D82-30E564531F2B}"/>
              </a:ext>
            </a:extLst>
          </p:cNvPr>
          <p:cNvSpPr>
            <a:spLocks noGrp="1"/>
          </p:cNvSpPr>
          <p:nvPr>
            <p:ph type="pic" sz="quarter" idx="48"/>
          </p:nvPr>
        </p:nvSpPr>
        <p:spPr/>
        <p:txBody>
          <a:bodyPr/>
          <a:lstStyle/>
          <a:p>
            <a:endParaRPr lang="en-US"/>
          </a:p>
        </p:txBody>
      </p:sp>
      <p:sp>
        <p:nvSpPr>
          <p:cNvPr id="26" name="Espace réservé du texte 25">
            <a:extLst>
              <a:ext uri="{FF2B5EF4-FFF2-40B4-BE49-F238E27FC236}">
                <a16:creationId xmlns:a16="http://schemas.microsoft.com/office/drawing/2014/main" id="{70106BF2-2E1B-63BD-CC24-629B06D92413}"/>
              </a:ext>
            </a:extLst>
          </p:cNvPr>
          <p:cNvSpPr>
            <a:spLocks noGrp="1"/>
          </p:cNvSpPr>
          <p:nvPr>
            <p:ph type="body" sz="quarter" idx="49"/>
          </p:nvPr>
        </p:nvSpPr>
        <p:spPr/>
        <p:txBody>
          <a:bodyPr/>
          <a:lstStyle/>
          <a:p>
            <a:r>
              <a:rPr lang="fr-FR"/>
              <a:t>50</a:t>
            </a:r>
            <a:endParaRPr lang="en-US" dirty="0"/>
          </a:p>
        </p:txBody>
      </p:sp>
      <p:sp>
        <p:nvSpPr>
          <p:cNvPr id="27" name="Espace réservé du texte 26">
            <a:extLst>
              <a:ext uri="{FF2B5EF4-FFF2-40B4-BE49-F238E27FC236}">
                <a16:creationId xmlns:a16="http://schemas.microsoft.com/office/drawing/2014/main" id="{09C5341E-D4CD-868F-C047-E22EDAA2DC92}"/>
              </a:ext>
            </a:extLst>
          </p:cNvPr>
          <p:cNvSpPr>
            <a:spLocks noGrp="1"/>
          </p:cNvSpPr>
          <p:nvPr>
            <p:ph type="body" sz="quarter" idx="50"/>
          </p:nvPr>
        </p:nvSpPr>
        <p:spPr/>
        <p:txBody>
          <a:bodyPr/>
          <a:lstStyle/>
          <a:p>
            <a:r>
              <a:rPr lang="fr-FR"/>
              <a:t>Entités légales</a:t>
            </a:r>
            <a:endParaRPr lang="en-US" dirty="0"/>
          </a:p>
        </p:txBody>
      </p:sp>
      <p:sp>
        <p:nvSpPr>
          <p:cNvPr id="28" name="Espace réservé pour une image  27">
            <a:extLst>
              <a:ext uri="{FF2B5EF4-FFF2-40B4-BE49-F238E27FC236}">
                <a16:creationId xmlns:a16="http://schemas.microsoft.com/office/drawing/2014/main" id="{1D80970D-F31A-489A-29C2-0CD98A7CB39F}"/>
              </a:ext>
            </a:extLst>
          </p:cNvPr>
          <p:cNvSpPr>
            <a:spLocks noGrp="1"/>
          </p:cNvSpPr>
          <p:nvPr>
            <p:ph type="pic" sz="quarter" idx="51"/>
          </p:nvPr>
        </p:nvSpPr>
        <p:spPr/>
        <p:txBody>
          <a:bodyPr/>
          <a:lstStyle/>
          <a:p>
            <a:endParaRPr lang="en-US"/>
          </a:p>
        </p:txBody>
      </p:sp>
      <p:sp>
        <p:nvSpPr>
          <p:cNvPr id="29" name="Espace réservé du texte 28">
            <a:extLst>
              <a:ext uri="{FF2B5EF4-FFF2-40B4-BE49-F238E27FC236}">
                <a16:creationId xmlns:a16="http://schemas.microsoft.com/office/drawing/2014/main" id="{BBE48D49-6478-2850-C162-9D4D520347FB}"/>
              </a:ext>
            </a:extLst>
          </p:cNvPr>
          <p:cNvSpPr>
            <a:spLocks noGrp="1"/>
          </p:cNvSpPr>
          <p:nvPr>
            <p:ph type="body" sz="quarter" idx="52"/>
          </p:nvPr>
        </p:nvSpPr>
        <p:spPr>
          <a:xfrm>
            <a:off x="879985" y="5852451"/>
            <a:ext cx="2500777" cy="231119"/>
          </a:xfrm>
        </p:spPr>
        <p:txBody>
          <a:bodyPr/>
          <a:lstStyle/>
          <a:p>
            <a:r>
              <a:rPr lang="fr-FR"/>
              <a:t>MY HRPortal</a:t>
            </a:r>
            <a:endParaRPr lang="en-US" dirty="0"/>
          </a:p>
        </p:txBody>
      </p:sp>
      <p:sp>
        <p:nvSpPr>
          <p:cNvPr id="30" name="Espace réservé du texte 29">
            <a:extLst>
              <a:ext uri="{FF2B5EF4-FFF2-40B4-BE49-F238E27FC236}">
                <a16:creationId xmlns:a16="http://schemas.microsoft.com/office/drawing/2014/main" id="{6F5F2B68-BCB3-C04B-93AA-13DF16416C02}"/>
              </a:ext>
            </a:extLst>
          </p:cNvPr>
          <p:cNvSpPr>
            <a:spLocks noGrp="1"/>
          </p:cNvSpPr>
          <p:nvPr>
            <p:ph type="body" sz="quarter" idx="53"/>
          </p:nvPr>
        </p:nvSpPr>
        <p:spPr/>
        <p:txBody>
          <a:bodyPr/>
          <a:lstStyle/>
          <a:p>
            <a:r>
              <a:rPr lang="fr-FR"/>
              <a:t>Portail, Base de Connaissances, Case Management, preboarding, Onboarding, Offboarding, EDM</a:t>
            </a:r>
            <a:endParaRPr lang="en-US" dirty="0"/>
          </a:p>
        </p:txBody>
      </p:sp>
      <p:sp>
        <p:nvSpPr>
          <p:cNvPr id="31" name="Espace réservé pour une image  30">
            <a:extLst>
              <a:ext uri="{FF2B5EF4-FFF2-40B4-BE49-F238E27FC236}">
                <a16:creationId xmlns:a16="http://schemas.microsoft.com/office/drawing/2014/main" id="{E4D90787-4C60-AC5B-F555-CAF7C9A19450}"/>
              </a:ext>
            </a:extLst>
          </p:cNvPr>
          <p:cNvSpPr>
            <a:spLocks noGrp="1"/>
          </p:cNvSpPr>
          <p:nvPr>
            <p:ph type="pic" sz="quarter" idx="54"/>
          </p:nvPr>
        </p:nvSpPr>
        <p:spPr/>
        <p:txBody>
          <a:bodyPr/>
          <a:lstStyle/>
          <a:p>
            <a:endParaRPr lang="en-US"/>
          </a:p>
        </p:txBody>
      </p:sp>
      <p:sp>
        <p:nvSpPr>
          <p:cNvPr id="32" name="Espace réservé du pied de page 31">
            <a:extLst>
              <a:ext uri="{FF2B5EF4-FFF2-40B4-BE49-F238E27FC236}">
                <a16:creationId xmlns:a16="http://schemas.microsoft.com/office/drawing/2014/main" id="{084C5826-497E-90F8-BD58-576E5239F0A5}"/>
              </a:ext>
            </a:extLst>
          </p:cNvPr>
          <p:cNvSpPr>
            <a:spLocks noGrp="1"/>
          </p:cNvSpPr>
          <p:nvPr>
            <p:ph type="ftr" sz="quarter" idx="3"/>
          </p:nvPr>
        </p:nvSpPr>
        <p:spPr>
          <a:xfrm>
            <a:off x="672070" y="6565408"/>
            <a:ext cx="2185988" cy="197797"/>
          </a:xfrm>
        </p:spPr>
        <p:txBody>
          <a:bodyPr/>
          <a:lstStyle/>
          <a:p>
            <a:r>
              <a:rPr lang="en-US"/>
              <a:t>2023 – Property of Neocase Software - Confidential C1</a:t>
            </a:r>
            <a:endParaRPr lang="fr-FR" dirty="0"/>
          </a:p>
        </p:txBody>
      </p:sp>
      <p:sp>
        <p:nvSpPr>
          <p:cNvPr id="33" name="Espace réservé du numéro de diapositive 32">
            <a:extLst>
              <a:ext uri="{FF2B5EF4-FFF2-40B4-BE49-F238E27FC236}">
                <a16:creationId xmlns:a16="http://schemas.microsoft.com/office/drawing/2014/main" id="{1F486EB1-72BC-6FD9-78ED-C64D5A963EFF}"/>
              </a:ext>
            </a:extLst>
          </p:cNvPr>
          <p:cNvSpPr>
            <a:spLocks noGrp="1"/>
          </p:cNvSpPr>
          <p:nvPr>
            <p:ph type="sldNum" sz="quarter" idx="4"/>
          </p:nvPr>
        </p:nvSpPr>
        <p:spPr/>
        <p:txBody>
          <a:bodyPr/>
          <a:lstStyle/>
          <a:p>
            <a:fld id="{623509EB-D801-479C-81FD-BEC32E58E0F1}" type="slidenum">
              <a:rPr lang="en-US" smtClean="0"/>
              <a:pPr/>
              <a:t>1</a:t>
            </a:fld>
            <a:endParaRPr lang="en-US" dirty="0"/>
          </a:p>
        </p:txBody>
      </p:sp>
    </p:spTree>
    <p:extLst>
      <p:ext uri="{BB962C8B-B14F-4D97-AF65-F5344CB8AC3E}">
        <p14:creationId xmlns:p14="http://schemas.microsoft.com/office/powerpoint/2010/main" val="163745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859B04-4955-8FD1-224F-74BA45F0E49C}"/>
              </a:ext>
            </a:extLst>
          </p:cNvPr>
          <p:cNvSpPr>
            <a:spLocks noGrp="1"/>
          </p:cNvSpPr>
          <p:nvPr>
            <p:ph type="title"/>
          </p:nvPr>
        </p:nvSpPr>
        <p:spPr/>
        <p:txBody>
          <a:bodyPr/>
          <a:lstStyle/>
          <a:p>
            <a:r>
              <a:rPr lang="fr-FR" dirty="0"/>
              <a:t>Solution</a:t>
            </a:r>
            <a:endParaRPr lang="en-US" dirty="0"/>
          </a:p>
        </p:txBody>
      </p:sp>
      <p:sp>
        <p:nvSpPr>
          <p:cNvPr id="3" name="Espace réservé du texte 2">
            <a:extLst>
              <a:ext uri="{FF2B5EF4-FFF2-40B4-BE49-F238E27FC236}">
                <a16:creationId xmlns:a16="http://schemas.microsoft.com/office/drawing/2014/main" id="{4AAD5F12-6408-E48A-86E7-38F772CE17EC}"/>
              </a:ext>
            </a:extLst>
          </p:cNvPr>
          <p:cNvSpPr>
            <a:spLocks noGrp="1"/>
          </p:cNvSpPr>
          <p:nvPr>
            <p:ph type="body" sz="quarter" idx="11"/>
          </p:nvPr>
        </p:nvSpPr>
        <p:spPr/>
        <p:txBody>
          <a:bodyPr>
            <a:normAutofit fontScale="92500" lnSpcReduction="20000"/>
          </a:bodyPr>
          <a:lstStyle/>
          <a:p>
            <a:pPr algn="just">
              <a:lnSpc>
                <a:spcPct val="120000"/>
              </a:lnSpc>
              <a:spcBef>
                <a:spcPts val="1000"/>
              </a:spcBef>
            </a:pPr>
            <a:r>
              <a:rPr lang="fr-FR" sz="1600" dirty="0">
                <a:latin typeface="+mn-lt"/>
              </a:rPr>
              <a:t>En déployant la solution </a:t>
            </a:r>
            <a:r>
              <a:rPr lang="fr-FR" sz="1600" b="1" dirty="0">
                <a:solidFill>
                  <a:schemeClr val="accent1"/>
                </a:solidFill>
                <a:latin typeface="+mn-lt"/>
              </a:rPr>
              <a:t>Neocase HR, </a:t>
            </a:r>
            <a:r>
              <a:rPr lang="fr-FR" sz="1600" dirty="0">
                <a:latin typeface="+mn-lt"/>
              </a:rPr>
              <a:t>Axa </a:t>
            </a:r>
            <a:r>
              <a:rPr lang="fr-FR" sz="1600" dirty="0" err="1">
                <a:latin typeface="+mn-lt"/>
              </a:rPr>
              <a:t>Partners</a:t>
            </a:r>
            <a:r>
              <a:rPr lang="fr-FR" sz="1600" dirty="0">
                <a:latin typeface="+mn-lt"/>
              </a:rPr>
              <a:t> a digitalisé la </a:t>
            </a:r>
            <a:r>
              <a:rPr lang="fr-FR" sz="1600" b="1" dirty="0">
                <a:latin typeface="+mn-lt"/>
              </a:rPr>
              <a:t>gestion de la documentation employés</a:t>
            </a:r>
            <a:r>
              <a:rPr lang="fr-FR" sz="1600" dirty="0">
                <a:latin typeface="+mn-lt"/>
              </a:rPr>
              <a:t>, </a:t>
            </a:r>
            <a:r>
              <a:rPr lang="fr-FR" sz="1600" b="1" dirty="0">
                <a:latin typeface="+mn-lt"/>
              </a:rPr>
              <a:t>l’</a:t>
            </a:r>
            <a:r>
              <a:rPr lang="fr-FR" sz="1600" b="1" dirty="0" err="1">
                <a:latin typeface="+mn-lt"/>
              </a:rPr>
              <a:t>onboarding</a:t>
            </a:r>
            <a:r>
              <a:rPr lang="fr-FR" sz="1600" dirty="0">
                <a:latin typeface="+mn-lt"/>
              </a:rPr>
              <a:t> et le </a:t>
            </a:r>
            <a:r>
              <a:rPr lang="fr-FR" sz="1600" b="1" dirty="0" err="1">
                <a:latin typeface="+mn-lt"/>
              </a:rPr>
              <a:t>preboarding</a:t>
            </a:r>
            <a:r>
              <a:rPr lang="fr-FR" sz="1600" dirty="0">
                <a:latin typeface="+mn-lt"/>
              </a:rPr>
              <a:t> ainsi que les </a:t>
            </a:r>
            <a:r>
              <a:rPr lang="fr-FR" sz="1600" b="1" dirty="0">
                <a:latin typeface="+mn-lt"/>
              </a:rPr>
              <a:t>demandes des collaborateurs</a:t>
            </a:r>
            <a:r>
              <a:rPr lang="fr-FR" sz="1600" dirty="0">
                <a:latin typeface="+mn-lt"/>
              </a:rPr>
              <a:t>. La flexibilité de Neocase a permis une </a:t>
            </a:r>
            <a:r>
              <a:rPr lang="fr-FR" sz="1600" b="1" dirty="0">
                <a:latin typeface="+mn-lt"/>
              </a:rPr>
              <a:t>personnalisation</a:t>
            </a:r>
            <a:r>
              <a:rPr lang="fr-FR" sz="1600" dirty="0">
                <a:latin typeface="+mn-lt"/>
              </a:rPr>
              <a:t> fine du </a:t>
            </a:r>
            <a:r>
              <a:rPr lang="fr-FR" sz="1600" b="1" dirty="0">
                <a:latin typeface="+mn-lt"/>
              </a:rPr>
              <a:t>paramétrage des processus</a:t>
            </a:r>
            <a:r>
              <a:rPr lang="fr-FR" sz="1600" dirty="0">
                <a:latin typeface="+mn-lt"/>
              </a:rPr>
              <a:t> et de la </a:t>
            </a:r>
            <a:r>
              <a:rPr lang="fr-FR" sz="1600" b="1" dirty="0">
                <a:latin typeface="+mn-lt"/>
              </a:rPr>
              <a:t>distribution des demandes</a:t>
            </a:r>
            <a:r>
              <a:rPr lang="fr-FR" sz="1600" dirty="0">
                <a:latin typeface="+mn-lt"/>
              </a:rPr>
              <a:t>, basée sur des critères géographiques, de compétences et de domaines spécifiques.</a:t>
            </a:r>
          </a:p>
          <a:p>
            <a:pPr algn="just">
              <a:lnSpc>
                <a:spcPct val="120000"/>
              </a:lnSpc>
              <a:spcBef>
                <a:spcPts val="1000"/>
              </a:spcBef>
            </a:pPr>
            <a:r>
              <a:rPr lang="fr-FR" sz="1600" dirty="0">
                <a:latin typeface="+mn-lt"/>
              </a:rPr>
              <a:t>En 2023, Axa </a:t>
            </a:r>
            <a:r>
              <a:rPr lang="fr-FR" sz="1600" dirty="0" err="1">
                <a:latin typeface="+mn-lt"/>
              </a:rPr>
              <a:t>Partners</a:t>
            </a:r>
            <a:r>
              <a:rPr lang="fr-FR" sz="1600" dirty="0">
                <a:latin typeface="+mn-lt"/>
              </a:rPr>
              <a:t> étend les fonctionnalités de Neocase au processus </a:t>
            </a:r>
            <a:r>
              <a:rPr lang="fr-FR" sz="1600" b="1" dirty="0">
                <a:latin typeface="+mn-lt"/>
              </a:rPr>
              <a:t>d’</a:t>
            </a:r>
            <a:r>
              <a:rPr lang="fr-FR" sz="1600" b="1" dirty="0" err="1">
                <a:latin typeface="+mn-lt"/>
              </a:rPr>
              <a:t>offboarding</a:t>
            </a:r>
            <a:r>
              <a:rPr lang="fr-FR" sz="1600" dirty="0">
                <a:latin typeface="+mn-lt"/>
              </a:rPr>
              <a:t> en automatisant les entretiens de sortie et étudie la génération automatique des contrats de travail ainsi que l'intégration potentielle d'un support aux gestionnaires RH </a:t>
            </a:r>
            <a:r>
              <a:rPr lang="fr-FR" sz="1600" b="1" dirty="0">
                <a:latin typeface="+mn-lt"/>
              </a:rPr>
              <a:t>piloté par l’IA</a:t>
            </a:r>
            <a:r>
              <a:rPr lang="fr-FR" sz="1600" dirty="0">
                <a:latin typeface="+mn-lt"/>
              </a:rPr>
              <a:t>.</a:t>
            </a:r>
          </a:p>
          <a:p>
            <a:endParaRPr lang="en-US" dirty="0"/>
          </a:p>
        </p:txBody>
      </p:sp>
      <p:sp>
        <p:nvSpPr>
          <p:cNvPr id="4" name="Espace réservé du pied de page 3">
            <a:extLst>
              <a:ext uri="{FF2B5EF4-FFF2-40B4-BE49-F238E27FC236}">
                <a16:creationId xmlns:a16="http://schemas.microsoft.com/office/drawing/2014/main" id="{D352706D-BAE2-A717-F735-CC0E02B55E7A}"/>
              </a:ext>
            </a:extLst>
          </p:cNvPr>
          <p:cNvSpPr>
            <a:spLocks noGrp="1"/>
          </p:cNvSpPr>
          <p:nvPr>
            <p:ph type="ftr" sz="quarter" idx="3"/>
          </p:nvPr>
        </p:nvSpPr>
        <p:spPr/>
        <p:txBody>
          <a:bodyPr/>
          <a:lstStyle/>
          <a:p>
            <a:r>
              <a:rPr lang="en-US"/>
              <a:t>2022 – Property of Neocase Software - Confidential C1</a:t>
            </a:r>
            <a:endParaRPr lang="en-US" dirty="0"/>
          </a:p>
        </p:txBody>
      </p:sp>
      <p:sp>
        <p:nvSpPr>
          <p:cNvPr id="5" name="Espace réservé du numéro de diapositive 4">
            <a:extLst>
              <a:ext uri="{FF2B5EF4-FFF2-40B4-BE49-F238E27FC236}">
                <a16:creationId xmlns:a16="http://schemas.microsoft.com/office/drawing/2014/main" id="{1CC1F832-A7F1-A62D-4C6A-770EF35A1498}"/>
              </a:ext>
            </a:extLst>
          </p:cNvPr>
          <p:cNvSpPr>
            <a:spLocks noGrp="1"/>
          </p:cNvSpPr>
          <p:nvPr>
            <p:ph type="sldNum" sz="quarter" idx="4"/>
          </p:nvPr>
        </p:nvSpPr>
        <p:spPr/>
        <p:txBody>
          <a:bodyPr/>
          <a:lstStyle/>
          <a:p>
            <a:fld id="{623509EB-D801-479C-81FD-BEC32E58E0F1}" type="slidenum">
              <a:rPr lang="en-US" smtClean="0"/>
              <a:pPr/>
              <a:t>2</a:t>
            </a:fld>
            <a:endParaRPr lang="en-US" dirty="0"/>
          </a:p>
        </p:txBody>
      </p:sp>
      <p:pic>
        <p:nvPicPr>
          <p:cNvPr id="8" name="Espace réservé pour une image  7">
            <a:extLst>
              <a:ext uri="{FF2B5EF4-FFF2-40B4-BE49-F238E27FC236}">
                <a16:creationId xmlns:a16="http://schemas.microsoft.com/office/drawing/2014/main" id="{8D628FA5-587C-969C-F406-21F6842C857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908" b="1908"/>
          <a:stretch/>
        </p:blipFill>
        <p:spPr>
          <a:xfrm>
            <a:off x="554038" y="955644"/>
            <a:ext cx="1124637" cy="1081721"/>
          </a:xfrm>
        </p:spPr>
      </p:pic>
      <p:pic>
        <p:nvPicPr>
          <p:cNvPr id="7" name="Image 6" descr="Une image contenant Police, Graphique, capture d’écran, logo&#10;&#10;Description générée automatiquement">
            <a:extLst>
              <a:ext uri="{FF2B5EF4-FFF2-40B4-BE49-F238E27FC236}">
                <a16:creationId xmlns:a16="http://schemas.microsoft.com/office/drawing/2014/main" id="{B0E499D2-4700-5145-FC50-692E2D628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660" y="313132"/>
            <a:ext cx="1779329" cy="399264"/>
          </a:xfrm>
          <a:prstGeom prst="rect">
            <a:avLst/>
          </a:prstGeom>
        </p:spPr>
      </p:pic>
      <p:pic>
        <p:nvPicPr>
          <p:cNvPr id="9" name="Image 8">
            <a:extLst>
              <a:ext uri="{FF2B5EF4-FFF2-40B4-BE49-F238E27FC236}">
                <a16:creationId xmlns:a16="http://schemas.microsoft.com/office/drawing/2014/main" id="{C592FEF8-70D0-A5A6-C875-7305521401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5003" y="1965941"/>
            <a:ext cx="5745198" cy="2834776"/>
          </a:xfrm>
          <a:prstGeom prst="rect">
            <a:avLst/>
          </a:prstGeom>
        </p:spPr>
      </p:pic>
    </p:spTree>
    <p:extLst>
      <p:ext uri="{BB962C8B-B14F-4D97-AF65-F5344CB8AC3E}">
        <p14:creationId xmlns:p14="http://schemas.microsoft.com/office/powerpoint/2010/main" val="3658453432"/>
      </p:ext>
    </p:extLst>
  </p:cSld>
  <p:clrMapOvr>
    <a:masterClrMapping/>
  </p:clrMapOvr>
</p:sld>
</file>

<file path=ppt/theme/theme1.xml><?xml version="1.0" encoding="utf-8"?>
<a:theme xmlns:a="http://schemas.openxmlformats.org/drawingml/2006/main" name="2020_Neocase Template Slides">
  <a:themeElements>
    <a:clrScheme name="Custom 1">
      <a:dk1>
        <a:srgbClr val="191923"/>
      </a:dk1>
      <a:lt1>
        <a:srgbClr val="F4F4F6"/>
      </a:lt1>
      <a:dk2>
        <a:srgbClr val="191923"/>
      </a:dk2>
      <a:lt2>
        <a:srgbClr val="FEFEFF"/>
      </a:lt2>
      <a:accent1>
        <a:srgbClr val="2962FF"/>
      </a:accent1>
      <a:accent2>
        <a:srgbClr val="5B29FF"/>
      </a:accent2>
      <a:accent3>
        <a:srgbClr val="FFAD00"/>
      </a:accent3>
      <a:accent4>
        <a:srgbClr val="FFCC0F"/>
      </a:accent4>
      <a:accent5>
        <a:srgbClr val="8B00D6"/>
      </a:accent5>
      <a:accent6>
        <a:srgbClr val="58B9FA"/>
      </a:accent6>
      <a:hlink>
        <a:srgbClr val="2962FF"/>
      </a:hlink>
      <a:folHlink>
        <a:srgbClr val="5481FF"/>
      </a:folHlink>
    </a:clrScheme>
    <a:fontScheme name="Custom 8">
      <a:majorFont>
        <a:latin typeface="Montserrat-Bold"/>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tlCol="0" anchor="ctr"/>
      <a:lstStyle>
        <a:defPPr algn="ctr">
          <a:defRPr sz="12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chor="ctr" anchorCtr="0">
        <a:noAutofit/>
      </a:bodyPr>
      <a:lstStyle>
        <a:defPPr algn="l">
          <a:lnSpc>
            <a:spcPct val="120000"/>
          </a:lnSpc>
          <a:spcBef>
            <a:spcPts val="1000"/>
          </a:spcBef>
          <a:defRPr sz="1200" dirty="0" err="1" smtClean="0"/>
        </a:defPPr>
      </a:lstStyle>
    </a:txDef>
  </a:objectDefaults>
  <a:extraClrSchemeLst/>
  <a:extLst>
    <a:ext uri="{05A4C25C-085E-4340-85A3-A5531E510DB2}">
      <thm15:themeFamily xmlns:thm15="http://schemas.microsoft.com/office/thememl/2012/main" name="2021 - Neocase-Corporate-PPT-Template" id="{1A6F8F77-F72D-488A-8514-A98EB8F409BC}" vid="{28D63609-AAA9-4CA1-956A-EE188E93B0A9}"/>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20_Demo Slides">
  <a:themeElements>
    <a:clrScheme name="Custom 1">
      <a:dk1>
        <a:srgbClr val="191923"/>
      </a:dk1>
      <a:lt1>
        <a:srgbClr val="F4F4F6"/>
      </a:lt1>
      <a:dk2>
        <a:srgbClr val="191923"/>
      </a:dk2>
      <a:lt2>
        <a:srgbClr val="FEFEFF"/>
      </a:lt2>
      <a:accent1>
        <a:srgbClr val="2962FF"/>
      </a:accent1>
      <a:accent2>
        <a:srgbClr val="5B29FF"/>
      </a:accent2>
      <a:accent3>
        <a:srgbClr val="FFAD00"/>
      </a:accent3>
      <a:accent4>
        <a:srgbClr val="FFCC0F"/>
      </a:accent4>
      <a:accent5>
        <a:srgbClr val="8B00D6"/>
      </a:accent5>
      <a:accent6>
        <a:srgbClr val="58B9FA"/>
      </a:accent6>
      <a:hlink>
        <a:srgbClr val="2962FF"/>
      </a:hlink>
      <a:folHlink>
        <a:srgbClr val="5481FF"/>
      </a:folHlink>
    </a:clrScheme>
    <a:fontScheme name="Neocase Template Fonts">
      <a:majorFont>
        <a:latin typeface="Montserrat-Bold"/>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2021 - Neocase-Corporate-PPT-Template" id="{1A6F8F77-F72D-488A-8514-A98EB8F409BC}" vid="{31EA1C8B-4ABC-4EB4-ACDC-C371921E76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C11210879C3C489076D709679235B4" ma:contentTypeVersion="11" ma:contentTypeDescription="Crée un document." ma:contentTypeScope="" ma:versionID="ffdb557b97a0e74cd37f16380e3ec4ee">
  <xsd:schema xmlns:xsd="http://www.w3.org/2001/XMLSchema" xmlns:xs="http://www.w3.org/2001/XMLSchema" xmlns:p="http://schemas.microsoft.com/office/2006/metadata/properties" xmlns:ns2="49dadf63-a883-453a-9cf5-567964505402" xmlns:ns3="615f51bb-ce6e-40c9-a54a-b9b834a7d020" targetNamespace="http://schemas.microsoft.com/office/2006/metadata/properties" ma:root="true" ma:fieldsID="146907aad3832d311306494223a7f9b5" ns2:_="" ns3:_="">
    <xsd:import namespace="49dadf63-a883-453a-9cf5-567964505402"/>
    <xsd:import namespace="615f51bb-ce6e-40c9-a54a-b9b834a7d0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adf63-a883-453a-9cf5-5679645054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c0978172-002a-41a3-ac92-96aadcbbd7c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5f51bb-ce6e-40c9-a54a-b9b834a7d0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edd3490-8a2d-4a65-9420-274c8ca52e25}" ma:internalName="TaxCatchAll" ma:showField="CatchAllData" ma:web="615f51bb-ce6e-40c9-a54a-b9b834a7d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dadf63-a883-453a-9cf5-567964505402">
      <Terms xmlns="http://schemas.microsoft.com/office/infopath/2007/PartnerControls"/>
    </lcf76f155ced4ddcb4097134ff3c332f>
    <TaxCatchAll xmlns="615f51bb-ce6e-40c9-a54a-b9b834a7d020" xsi:nil="true"/>
  </documentManagement>
</p:properties>
</file>

<file path=customXml/itemProps1.xml><?xml version="1.0" encoding="utf-8"?>
<ds:datastoreItem xmlns:ds="http://schemas.openxmlformats.org/officeDocument/2006/customXml" ds:itemID="{53DBCB0A-9B1A-43D6-96C5-50A0A712E68D}"/>
</file>

<file path=customXml/itemProps2.xml><?xml version="1.0" encoding="utf-8"?>
<ds:datastoreItem xmlns:ds="http://schemas.openxmlformats.org/officeDocument/2006/customXml" ds:itemID="{44541B1E-6055-4050-8F60-0E9E78C6EB33}"/>
</file>

<file path=customXml/itemProps3.xml><?xml version="1.0" encoding="utf-8"?>
<ds:datastoreItem xmlns:ds="http://schemas.openxmlformats.org/officeDocument/2006/customXml" ds:itemID="{B7F4E65D-A4B1-4BE7-AD0D-6F5CFC018F53}"/>
</file>

<file path=docProps/app.xml><?xml version="1.0" encoding="utf-8"?>
<Properties xmlns="http://schemas.openxmlformats.org/officeDocument/2006/extended-properties" xmlns:vt="http://schemas.openxmlformats.org/officeDocument/2006/docPropsVTypes">
  <Template>2021 - Neocase-Corporate-PPT-Template</Template>
  <TotalTime>24665</TotalTime>
  <Words>431</Words>
  <Application>Microsoft Office PowerPoint</Application>
  <PresentationFormat>Grand écran</PresentationFormat>
  <Paragraphs>35</Paragraphs>
  <Slides>2</Slides>
  <Notes>0</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2</vt:i4>
      </vt:variant>
    </vt:vector>
  </HeadingPairs>
  <TitlesOfParts>
    <vt:vector size="15" baseType="lpstr">
      <vt:lpstr>Segoe UI Semibold</vt:lpstr>
      <vt:lpstr>Montserrat</vt:lpstr>
      <vt:lpstr>Arial</vt:lpstr>
      <vt:lpstr>Courier New</vt:lpstr>
      <vt:lpstr>Wingdings</vt:lpstr>
      <vt:lpstr>Calibri</vt:lpstr>
      <vt:lpstr>Segoe UI</vt:lpstr>
      <vt:lpstr>Montserrat-Bold</vt:lpstr>
      <vt:lpstr>Calibri Light</vt:lpstr>
      <vt:lpstr>Montserrat Medium</vt:lpstr>
      <vt:lpstr>2020_Neocase Template Slides</vt:lpstr>
      <vt:lpstr>Conception personnalisée</vt:lpstr>
      <vt:lpstr>2020_Demo Slides</vt:lpstr>
      <vt:lpstr>Présentation PowerPoint</vt:lpstr>
      <vt:lpstr>Solution</vt:lpstr>
    </vt:vector>
  </TitlesOfParts>
  <Manager>lsander@neocasesoftware.com</Manager>
  <Company>Neocase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Success Stories</dc:title>
  <dc:subject>Neocase Presentation</dc:subject>
  <dc:creator>Andreea Extrat Arhip</dc:creator>
  <cp:lastModifiedBy>Garance Marie</cp:lastModifiedBy>
  <cp:revision>129</cp:revision>
  <dcterms:created xsi:type="dcterms:W3CDTF">2021-01-29T17:41:10Z</dcterms:created>
  <dcterms:modified xsi:type="dcterms:W3CDTF">2023-12-14T11:01:23Z</dcterms:modified>
  <cp:category>Neocase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172d60-dc33-412f-addb-aa66c5db1a1f_Enabled">
    <vt:lpwstr>true</vt:lpwstr>
  </property>
  <property fmtid="{D5CDD505-2E9C-101B-9397-08002B2CF9AE}" pid="3" name="MSIP_Label_58172d60-dc33-412f-addb-aa66c5db1a1f_SetDate">
    <vt:lpwstr>2023-11-02T14:26:11Z</vt:lpwstr>
  </property>
  <property fmtid="{D5CDD505-2E9C-101B-9397-08002B2CF9AE}" pid="4" name="MSIP_Label_58172d60-dc33-412f-addb-aa66c5db1a1f_Method">
    <vt:lpwstr>Standard</vt:lpwstr>
  </property>
  <property fmtid="{D5CDD505-2E9C-101B-9397-08002B2CF9AE}" pid="5" name="MSIP_Label_58172d60-dc33-412f-addb-aa66c5db1a1f_Name">
    <vt:lpwstr>Confidential C1</vt:lpwstr>
  </property>
  <property fmtid="{D5CDD505-2E9C-101B-9397-08002B2CF9AE}" pid="6" name="MSIP_Label_58172d60-dc33-412f-addb-aa66c5db1a1f_SiteId">
    <vt:lpwstr>a98804fb-af79-435d-b172-d32e0be30e1d</vt:lpwstr>
  </property>
  <property fmtid="{D5CDD505-2E9C-101B-9397-08002B2CF9AE}" pid="7" name="MSIP_Label_58172d60-dc33-412f-addb-aa66c5db1a1f_ActionId">
    <vt:lpwstr>4a7a8b82-050d-4edb-b460-7fdbf7e0e0ad</vt:lpwstr>
  </property>
  <property fmtid="{D5CDD505-2E9C-101B-9397-08002B2CF9AE}" pid="8" name="MSIP_Label_58172d60-dc33-412f-addb-aa66c5db1a1f_ContentBits">
    <vt:lpwstr>0</vt:lpwstr>
  </property>
  <property fmtid="{D5CDD505-2E9C-101B-9397-08002B2CF9AE}" pid="9" name="ContentTypeId">
    <vt:lpwstr>0x01010072C11210879C3C489076D709679235B4</vt:lpwstr>
  </property>
  <property fmtid="{D5CDD505-2E9C-101B-9397-08002B2CF9AE}" pid="10" name="Order">
    <vt:r8>1100</vt:r8>
  </property>
</Properties>
</file>