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349" r:id="rId4"/>
    <p:sldMasterId id="2147484639" r:id="rId5"/>
    <p:sldMasterId id="2147484545" r:id="rId6"/>
  </p:sldMasterIdLst>
  <p:notesMasterIdLst>
    <p:notesMasterId r:id="rId9"/>
  </p:notesMasterIdLst>
  <p:handoutMasterIdLst>
    <p:handoutMasterId r:id="rId10"/>
  </p:handoutMasterIdLst>
  <p:sldIdLst>
    <p:sldId id="257" r:id="rId7"/>
    <p:sldId id="258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Medium" panose="00000600000000000000" pitchFamily="50" charset="0"/>
      <p:regular r:id="rId21"/>
      <p:italic r:id="rId22"/>
    </p:embeddedFont>
    <p:embeddedFont>
      <p:font typeface="Montserrat-Bold" panose="00000800000000000000" pitchFamily="50" charset="0"/>
      <p:bold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Segoe UI Semibold" panose="020B0702040204020203" pitchFamily="34" charset="0"/>
      <p:bold r:id="rId28"/>
      <p:boldItalic r:id="rId29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DB7B080-50ED-4D87-886A-04AD0689289E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Olive" initials="VO" lastIdx="1" clrIdx="0">
    <p:extLst>
      <p:ext uri="{19B8F6BF-5375-455C-9EA6-DF929625EA0E}">
        <p15:presenceInfo xmlns:p15="http://schemas.microsoft.com/office/powerpoint/2012/main" userId="S::volive@neocasesoftware.com::0062c810-11de-4311-bbfc-325f0f0de19b" providerId="AD"/>
      </p:ext>
    </p:extLst>
  </p:cmAuthor>
  <p:cmAuthor id="2" name="Andreea Extrat Arhip" initials="AEA" lastIdx="9" clrIdx="1">
    <p:extLst>
      <p:ext uri="{19B8F6BF-5375-455C-9EA6-DF929625EA0E}">
        <p15:presenceInfo xmlns:p15="http://schemas.microsoft.com/office/powerpoint/2012/main" userId="S::aarhip@neocasesoftware.com::b1107d43-7d82-499f-a8e0-daccb74fe8f3" providerId="AD"/>
      </p:ext>
    </p:extLst>
  </p:cmAuthor>
  <p:cmAuthor id="3" name="Kawther Jarray" initials="KJ" lastIdx="1" clrIdx="2">
    <p:extLst>
      <p:ext uri="{19B8F6BF-5375-455C-9EA6-DF929625EA0E}">
        <p15:presenceInfo xmlns:p15="http://schemas.microsoft.com/office/powerpoint/2012/main" userId="S::kjarray@neocasesoftware.com::6436be9d-2840-474f-b856-5a1da3e3e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BEF"/>
    <a:srgbClr val="324191"/>
    <a:srgbClr val="0054A4"/>
    <a:srgbClr val="706FA3"/>
    <a:srgbClr val="EBEDF9"/>
    <a:srgbClr val="DDCCCE"/>
    <a:srgbClr val="41568C"/>
    <a:srgbClr val="489CFD"/>
    <a:srgbClr val="0070AD"/>
    <a:srgbClr val="363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3" autoAdjust="0"/>
    <p:restoredTop sz="90823" autoAdjust="0"/>
  </p:normalViewPr>
  <p:slideViewPr>
    <p:cSldViewPr snapToGrid="0" snapToObjects="1" showGuides="1">
      <p:cViewPr varScale="1">
        <p:scale>
          <a:sx n="97" d="100"/>
          <a:sy n="97" d="100"/>
        </p:scale>
        <p:origin x="77" y="1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48" d="100"/>
          <a:sy n="48" d="100"/>
        </p:scale>
        <p:origin x="1828" y="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ance Marie" userId="0bc3f4ad-005c-4ff7-b022-f7b55fb23aff" providerId="ADAL" clId="{73983E6E-C8EE-4B94-9A93-B1344B82D359}"/>
    <pc:docChg chg="custSel modSld">
      <pc:chgData name="Garance Marie" userId="0bc3f4ad-005c-4ff7-b022-f7b55fb23aff" providerId="ADAL" clId="{73983E6E-C8EE-4B94-9A93-B1344B82D359}" dt="2024-01-08T12:55:04.619" v="54" actId="113"/>
      <pc:docMkLst>
        <pc:docMk/>
      </pc:docMkLst>
      <pc:sldChg chg="modSp mod">
        <pc:chgData name="Garance Marie" userId="0bc3f4ad-005c-4ff7-b022-f7b55fb23aff" providerId="ADAL" clId="{73983E6E-C8EE-4B94-9A93-B1344B82D359}" dt="2024-01-08T12:55:04.619" v="54" actId="113"/>
        <pc:sldMkLst>
          <pc:docMk/>
          <pc:sldMk cId="1637453719" sldId="257"/>
        </pc:sldMkLst>
        <pc:spChg chg="mod">
          <ac:chgData name="Garance Marie" userId="0bc3f4ad-005c-4ff7-b022-f7b55fb23aff" providerId="ADAL" clId="{73983E6E-C8EE-4B94-9A93-B1344B82D359}" dt="2024-01-08T12:53:59.624" v="26" actId="2710"/>
          <ac:spMkLst>
            <pc:docMk/>
            <pc:sldMk cId="1637453719" sldId="257"/>
            <ac:spMk id="3" creationId="{B90726A4-EE87-D8EF-F0A6-98478FA70855}"/>
          </ac:spMkLst>
        </pc:spChg>
        <pc:spChg chg="mod">
          <ac:chgData name="Garance Marie" userId="0bc3f4ad-005c-4ff7-b022-f7b55fb23aff" providerId="ADAL" clId="{73983E6E-C8EE-4B94-9A93-B1344B82D359}" dt="2024-01-08T12:55:04.619" v="54" actId="113"/>
          <ac:spMkLst>
            <pc:docMk/>
            <pc:sldMk cId="1637453719" sldId="257"/>
            <ac:spMk id="4" creationId="{C3B14869-02F1-F227-32B0-8FE7E2E58D3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ocase Mai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wimming, snow, person, holding&#10;&#10;Description automatically generated">
            <a:extLst>
              <a:ext uri="{FF2B5EF4-FFF2-40B4-BE49-F238E27FC236}">
                <a16:creationId xmlns:a16="http://schemas.microsoft.com/office/drawing/2014/main" id="{BAF14CE3-6A0B-42B3-A5F9-73D25DD2C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dark, lit, sitting, computer&#10;&#10;Description automatically generated">
            <a:extLst>
              <a:ext uri="{FF2B5EF4-FFF2-40B4-BE49-F238E27FC236}">
                <a16:creationId xmlns:a16="http://schemas.microsoft.com/office/drawing/2014/main" id="{3F14570E-BA0D-45D8-9E08-571F4E09A0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63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141942-9FA4-4A7E-A5EB-0327449922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37" y="272301"/>
            <a:ext cx="4829175" cy="482918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AB190B0-D2D3-4383-AED7-1909B2A5E1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5161032"/>
            <a:ext cx="5545137" cy="115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Speaker Name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BF40C1AE-D1B9-4FD4-9A54-265828084E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2948" y="5887297"/>
            <a:ext cx="3960000" cy="4270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EB6D55-A18D-440B-9870-E798FB810A9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318152"/>
            <a:ext cx="6096000" cy="262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79D1C3D5-4289-4C9B-86B1-9F97BB3DF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909563"/>
            <a:ext cx="10476000" cy="9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Montserrat Medium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4392E7C-3DED-4889-816F-5723A7CC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884568"/>
            <a:ext cx="10476000" cy="2016000"/>
          </a:xfrm>
        </p:spPr>
        <p:txBody>
          <a:bodyPr>
            <a:normAutofit/>
          </a:bodyPr>
          <a:lstStyle>
            <a:lvl1pPr>
              <a:defRPr lang="en-US" sz="60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tabLst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Footer Placeholder 15">
            <a:extLst>
              <a:ext uri="{FF2B5EF4-FFF2-40B4-BE49-F238E27FC236}">
                <a16:creationId xmlns:a16="http://schemas.microsoft.com/office/drawing/2014/main" id="{0AA658DC-F51E-4D68-B7EF-140FA9B45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DCFA42-F2B1-4F3E-A2C5-9968892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75AAD055-28B3-4FC4-B7E4-891CAC38F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4997049D-2023-4074-AFBB-22F372498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0D6032-5E9E-45E8-89F5-3E5E654EFD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408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8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AC7696-D24A-4E36-91A6-8E29558A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824F3862-1488-4E29-9AE0-903D90E98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E4BC0158-7B8D-4846-AB69-EEC301E1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D1864C-C33E-49AF-BE50-564463C544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2592" y="1424240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1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1E3E50-A4AD-4F0F-9071-5BAB25A6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Footer Placeholder 15">
            <a:extLst>
              <a:ext uri="{FF2B5EF4-FFF2-40B4-BE49-F238E27FC236}">
                <a16:creationId xmlns:a16="http://schemas.microsoft.com/office/drawing/2014/main" id="{747FC5CB-F993-4DB5-A176-3E6971D54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4862DBA8-F4D2-4FEA-87E3-6CCF3FD91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6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BCEFFBE-AF9C-449F-9FFB-C90516A2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91064"/>
            <a:ext cx="10008000" cy="64800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D9603D-138E-417B-9C7E-072A75920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421338"/>
            <a:ext cx="351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spc="-150" baseline="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5A92195-F04E-4E79-A8BD-F6D33A22753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340942" y="1421338"/>
            <a:ext cx="351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spc="-150" baseline="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97E02C5-A3C6-4B69-A516-B7FA3B55285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27083" y="1421338"/>
            <a:ext cx="351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spc="-150" baseline="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608E7AA7-BC7A-4538-AE41-062FD3325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1A4B683D-ACA6-42FB-A5BD-A0A47009F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82727F-28B4-4551-8704-8138E66F8E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2" y="2173454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8DD4A5D-E221-4727-9CAE-0EE85A042D3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0942" y="2160373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FB9CAA9-3137-4F41-B62B-DB0D027C86D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27083" y="2166132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B09AF-2705-4073-AB95-C2C4C9A3A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022A4188-9361-4E7D-973E-CAA180721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37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D6560A-46B4-4150-9310-FFD7980F8C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DC3F5"/>
              </a:gs>
              <a:gs pos="100000">
                <a:schemeClr val="accent1"/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pic>
        <p:nvPicPr>
          <p:cNvPr id="19" name="Picture 18" descr="A picture containing dark, lit, sitting, computer&#10;&#10;Description automatically generated">
            <a:extLst>
              <a:ext uri="{FF2B5EF4-FFF2-40B4-BE49-F238E27FC236}">
                <a16:creationId xmlns:a16="http://schemas.microsoft.com/office/drawing/2014/main" id="{9841CA67-B0D8-45D1-913A-F351F9AE1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2F5A7C-BF1A-4BF6-B979-EA035473D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938" y="348404"/>
            <a:ext cx="1051200" cy="200116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AB4BF7-1EF5-4D09-B329-1281858FC6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6673" y="1669549"/>
            <a:ext cx="8640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5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C7B061E-2788-4C7A-AF52-87691CCB7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673" y="3602038"/>
            <a:ext cx="10440000" cy="9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Montserrat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1B4F7745-FD29-4A1D-A324-D8CBC747B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7FBF6B61-EBB2-4A34-AD65-A903B93CC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32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Text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11668F-E95D-4AC4-8B3D-13B80D8F8001}"/>
              </a:ext>
            </a:extLst>
          </p:cNvPr>
          <p:cNvSpPr/>
          <p:nvPr userDrawn="1"/>
        </p:nvSpPr>
        <p:spPr>
          <a:xfrm>
            <a:off x="0" y="6400463"/>
            <a:ext cx="12192000" cy="441325"/>
          </a:xfrm>
          <a:prstGeom prst="rect">
            <a:avLst/>
          </a:prstGeom>
          <a:gradFill>
            <a:gsLst>
              <a:gs pos="0">
                <a:srgbClr val="5DC3F5"/>
              </a:gs>
              <a:gs pos="100000">
                <a:schemeClr val="accent1"/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26A2B5-AB76-4D78-994A-15EE5AB4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6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C2365430-FEB3-4D2B-984A-95735C154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6EFC0AA4-9789-4DC5-93AE-E279FAF07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3EF0D7-CF55-40ED-9F73-F81B1E51A6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421421"/>
            <a:ext cx="110871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5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0BB54B-E686-4EEA-A1FD-C449E21B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6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B3B0C0D9-6927-4329-868E-E0F92719B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8F1B87D5-09F1-46BA-B34B-A57A60EBD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F7F0DB-85D5-455A-90B9-E21CF8BCD2E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421421"/>
            <a:ext cx="110871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36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6E06AA-6B59-48D7-85C8-983AA9DE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6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ECFDE7-42BB-4A4F-9D89-A441FD4508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412875"/>
            <a:ext cx="11088000" cy="49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DC48FCF9-54E4-4859-9F92-870998F8C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FB471F84-FC37-43FB-98F8-300837BC6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76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C7054F-94E4-4612-9B7E-F53A3EA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6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EFB0C7-82C0-4F62-AF28-525F9AB8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421338"/>
            <a:ext cx="540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6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ADAAEFE-FF29-482B-BA3E-62B4EE53B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3815" y="1421338"/>
            <a:ext cx="540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6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227C20DA-E89A-40CF-A2FA-FEBAC23C94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2" name="Slide Number Placeholder 16">
            <a:extLst>
              <a:ext uri="{FF2B5EF4-FFF2-40B4-BE49-F238E27FC236}">
                <a16:creationId xmlns:a16="http://schemas.microsoft.com/office/drawing/2014/main" id="{F78C4351-6BC7-480B-A957-B221A8FB0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E52AED-A9B4-442E-8945-DBED37078E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863" y="2138775"/>
            <a:ext cx="5400000" cy="424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F2006E-8C6C-4539-B88B-44646BE3AC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815" y="2138775"/>
            <a:ext cx="5400000" cy="424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3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ocase Main Cov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wimming, snow, person, holding&#10;&#10;Description automatically generated">
            <a:extLst>
              <a:ext uri="{FF2B5EF4-FFF2-40B4-BE49-F238E27FC236}">
                <a16:creationId xmlns:a16="http://schemas.microsoft.com/office/drawing/2014/main" id="{BAF14CE3-6A0B-42B3-A5F9-73D25DD2C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8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141942-9FA4-4A7E-A5EB-03274499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37" y="272301"/>
            <a:ext cx="4829175" cy="48291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8846E-8FA5-4D39-B527-215F6F326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9924" y="4951"/>
            <a:ext cx="3902075" cy="931025"/>
          </a:xfrm>
          <a:custGeom>
            <a:avLst/>
            <a:gdLst>
              <a:gd name="connsiteX0" fmla="*/ 0 w 3902075"/>
              <a:gd name="connsiteY0" fmla="*/ 0 h 914400"/>
              <a:gd name="connsiteX1" fmla="*/ 3902075 w 3902075"/>
              <a:gd name="connsiteY1" fmla="*/ 0 h 914400"/>
              <a:gd name="connsiteX2" fmla="*/ 3902075 w 3902075"/>
              <a:gd name="connsiteY2" fmla="*/ 914400 h 914400"/>
              <a:gd name="connsiteX3" fmla="*/ 0 w 3902075"/>
              <a:gd name="connsiteY3" fmla="*/ 914400 h 914400"/>
              <a:gd name="connsiteX4" fmla="*/ 0 w 3902075"/>
              <a:gd name="connsiteY4" fmla="*/ 0 h 914400"/>
              <a:gd name="connsiteX0" fmla="*/ 182880 w 3902075"/>
              <a:gd name="connsiteY0" fmla="*/ 0 h 931025"/>
              <a:gd name="connsiteX1" fmla="*/ 3902075 w 3902075"/>
              <a:gd name="connsiteY1" fmla="*/ 16625 h 931025"/>
              <a:gd name="connsiteX2" fmla="*/ 3902075 w 3902075"/>
              <a:gd name="connsiteY2" fmla="*/ 931025 h 931025"/>
              <a:gd name="connsiteX3" fmla="*/ 0 w 3902075"/>
              <a:gd name="connsiteY3" fmla="*/ 931025 h 931025"/>
              <a:gd name="connsiteX4" fmla="*/ 182880 w 3902075"/>
              <a:gd name="connsiteY4" fmla="*/ 0 h 9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075" h="931025">
                <a:moveTo>
                  <a:pt x="182880" y="0"/>
                </a:moveTo>
                <a:lnTo>
                  <a:pt x="3902075" y="16625"/>
                </a:lnTo>
                <a:lnTo>
                  <a:pt x="3902075" y="931025"/>
                </a:lnTo>
                <a:lnTo>
                  <a:pt x="0" y="931025"/>
                </a:lnTo>
                <a:lnTo>
                  <a:pt x="18288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319CEA-6C71-48E7-B4FC-A2CBBE4C8D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82263" y="4951"/>
            <a:ext cx="3709736" cy="931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Insert Logo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31D619-1E50-4D39-89E7-8906912B83A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318152"/>
            <a:ext cx="6096000" cy="262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>
            <a:extLst>
              <a:ext uri="{FF2B5EF4-FFF2-40B4-BE49-F238E27FC236}">
                <a16:creationId xmlns:a16="http://schemas.microsoft.com/office/drawing/2014/main" id="{CFC05C49-6E4D-447E-A146-7134D849C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909563"/>
            <a:ext cx="10476000" cy="9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Montserrat Medium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7B6F1-C3D4-48CB-89FA-6A06338E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884568"/>
            <a:ext cx="10476000" cy="2016000"/>
          </a:xfrm>
        </p:spPr>
        <p:txBody>
          <a:bodyPr>
            <a:normAutofit/>
          </a:bodyPr>
          <a:lstStyle>
            <a:lvl1pPr>
              <a:defRPr lang="en-US" sz="60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tabLst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3DA2C3-6D03-42D6-A163-9D26F26504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5161032"/>
            <a:ext cx="5545137" cy="1152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Speaker 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5EAB0D3C-35AB-4352-BD8B-56609BDD5B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2948" y="5887297"/>
            <a:ext cx="3960000" cy="4270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140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46FF42B0-7C25-480D-BB86-27A7B33E8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85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C7054F-94E4-4612-9B7E-F53A3EA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6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Footer Placeholder 15">
            <a:extLst>
              <a:ext uri="{FF2B5EF4-FFF2-40B4-BE49-F238E27FC236}">
                <a16:creationId xmlns:a16="http://schemas.microsoft.com/office/drawing/2014/main" id="{415871EB-0B54-4C32-8884-3AB308E77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B767B48C-1D82-42F3-84EC-FBF80F6FE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B74CE85-3A17-416A-ABEA-4E359E3550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408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0F80A13-0DC9-4C22-BDE2-CF5A1924AB6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2592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90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DCFA42-F2B1-4F3E-A2C5-9968892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6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674D2D13-A5A8-4DE3-B59E-31683BD0E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4EAC893-5B9B-4FE9-B253-E23054223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CDF546-34F0-4CDC-B6B8-3C7478F4C1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408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47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AC7696-D24A-4E36-91A6-8E29558A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6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E6C1F837-66DC-47B2-B775-A12F8C407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7894B2EC-F43A-4625-9FF4-D63C3B283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6AE45F-CF2C-4D0C-8388-27D5ABD7C1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2592" y="1424240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90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1E3E50-A4AD-4F0F-9071-5BAB25A6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Footer Placeholder 15">
            <a:extLst>
              <a:ext uri="{FF2B5EF4-FFF2-40B4-BE49-F238E27FC236}">
                <a16:creationId xmlns:a16="http://schemas.microsoft.com/office/drawing/2014/main" id="{41F38A91-A7A6-4754-B308-E5CBF9A8D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E49CBF46-5E0D-458E-80C3-E555DD91D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5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1E3E50-A4AD-4F0F-9071-5BAB25A6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6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A5B268D-31EB-4F7B-899C-3783D0024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421338"/>
            <a:ext cx="351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spc="-150" baseline="0">
                <a:solidFill>
                  <a:schemeClr val="accent6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FB3F5B-C72F-4D8D-9379-EDF43FCC17C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340942" y="1421338"/>
            <a:ext cx="351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spc="-150" baseline="0">
                <a:solidFill>
                  <a:schemeClr val="accent6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3561C9B-5237-4902-9145-EFB654A085E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35629" y="1421338"/>
            <a:ext cx="351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spc="-150" baseline="0">
                <a:solidFill>
                  <a:schemeClr val="accent6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F833F6CC-6B07-420A-99B5-B7B22D3A3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C7707412-B490-400F-A4CD-B4225EE01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810B3E-4BA6-46A6-A521-56EACDDF87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2" y="2173454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6E67C07-7125-42A5-80ED-F73B4416A98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0942" y="2160373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04BA2B-582D-4CA5-A70D-1D9E954BF58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27083" y="2166132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90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D9C919-38EE-44CA-848A-B10461DBFC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pic>
        <p:nvPicPr>
          <p:cNvPr id="19" name="Picture 18" descr="A picture containing dark, lit, sitting, computer&#10;&#10;Description automatically generated">
            <a:extLst>
              <a:ext uri="{FF2B5EF4-FFF2-40B4-BE49-F238E27FC236}">
                <a16:creationId xmlns:a16="http://schemas.microsoft.com/office/drawing/2014/main" id="{9841CA67-B0D8-45D1-913A-F351F9AE1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2F5A7C-BF1A-4BF6-B979-EA035473D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938" y="348404"/>
            <a:ext cx="1051200" cy="200116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21A892E-91C7-4278-B04E-B45B4E44F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6673" y="1669549"/>
            <a:ext cx="8640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5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4E3179B-3819-4112-9EDD-C972A63F5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673" y="3602038"/>
            <a:ext cx="10440000" cy="9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Montserrat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4616955C-AAD9-4930-A012-9FD475732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386F400C-72AA-4380-9747-A809358BE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02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Text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3C58B3-C310-4E08-BDD4-9B9C9754EDF6}"/>
              </a:ext>
            </a:extLst>
          </p:cNvPr>
          <p:cNvSpPr/>
          <p:nvPr userDrawn="1"/>
        </p:nvSpPr>
        <p:spPr>
          <a:xfrm>
            <a:off x="0" y="6409009"/>
            <a:ext cx="12192000" cy="44132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bg2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C1560C-A4BF-491F-BF53-827F4DF0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2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Footer Placeholder 15">
            <a:extLst>
              <a:ext uri="{FF2B5EF4-FFF2-40B4-BE49-F238E27FC236}">
                <a16:creationId xmlns:a16="http://schemas.microsoft.com/office/drawing/2014/main" id="{F01AEC99-8DB5-46A5-B8E3-D17E76922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C4DE0565-931E-49D5-94EA-4C54645D3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547E4E-0BFF-4CC1-8E71-4FB6C70105B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421421"/>
            <a:ext cx="110871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69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E1D6F30-6E14-43BF-BA9F-1A5A30EE68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421421"/>
            <a:ext cx="11088000" cy="4968000"/>
          </a:xfrm>
          <a:prstGeom prst="rect">
            <a:avLst/>
          </a:prstGeom>
        </p:spPr>
        <p:txBody>
          <a:bodyPr/>
          <a:lstStyle>
            <a:lvl1pPr marL="179388" indent="-179388">
              <a:buClr>
                <a:schemeClr val="accent2"/>
              </a:buCl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0BB54B-E686-4EEA-A1FD-C449E21B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2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15D4FDE1-891F-4C72-9BAF-3DE608B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C4C145FC-F3E7-4D42-9234-1C2DA8792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97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6E06AA-6B59-48D7-85C8-983AA9DE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2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11D9C852-3253-4556-A1F6-1456BB385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0EB57579-E23E-41D4-AFCB-042113C75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1538F2-8CA9-4365-B57C-D09DF26764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421421"/>
            <a:ext cx="11087100" cy="4968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2"/>
                </a:solidFill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01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C7054F-94E4-4612-9B7E-F53A3EA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2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EFB0C7-82C0-4F62-AF28-525F9AB8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947" y="1421338"/>
            <a:ext cx="540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ADAAEFE-FF29-482B-BA3E-62B4EE53B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6739" y="1421338"/>
            <a:ext cx="540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852543BF-4B35-43CA-AE83-FDE7004C2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2" name="Slide Number Placeholder 16">
            <a:extLst>
              <a:ext uri="{FF2B5EF4-FFF2-40B4-BE49-F238E27FC236}">
                <a16:creationId xmlns:a16="http://schemas.microsoft.com/office/drawing/2014/main" id="{E8E3F000-1B80-4F17-900A-B55852014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A15A7A-6F2D-40C9-B95D-2CB0100A9A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863" y="2138775"/>
            <a:ext cx="5400000" cy="424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A0D74C-77E4-4445-8233-31AEEEBC39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815" y="2138775"/>
            <a:ext cx="5400000" cy="424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ca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25902CE-1C12-4531-AA20-FC5774DFC1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4017" y="0"/>
            <a:ext cx="3907983" cy="6858000"/>
          </a:xfrm>
          <a:custGeom>
            <a:avLst/>
            <a:gdLst>
              <a:gd name="connsiteX0" fmla="*/ 0 w 5076825"/>
              <a:gd name="connsiteY0" fmla="*/ 0 h 6858000"/>
              <a:gd name="connsiteX1" fmla="*/ 5076825 w 5076825"/>
              <a:gd name="connsiteY1" fmla="*/ 0 h 6858000"/>
              <a:gd name="connsiteX2" fmla="*/ 5076825 w 5076825"/>
              <a:gd name="connsiteY2" fmla="*/ 6858000 h 6858000"/>
              <a:gd name="connsiteX3" fmla="*/ 0 w 5076825"/>
              <a:gd name="connsiteY3" fmla="*/ 6858000 h 6858000"/>
              <a:gd name="connsiteX4" fmla="*/ 0 w 5076825"/>
              <a:gd name="connsiteY4" fmla="*/ 0 h 6858000"/>
              <a:gd name="connsiteX0" fmla="*/ 2600077 w 5076825"/>
              <a:gd name="connsiteY0" fmla="*/ 0 h 6858000"/>
              <a:gd name="connsiteX1" fmla="*/ 5076825 w 5076825"/>
              <a:gd name="connsiteY1" fmla="*/ 0 h 6858000"/>
              <a:gd name="connsiteX2" fmla="*/ 5076825 w 5076825"/>
              <a:gd name="connsiteY2" fmla="*/ 6858000 h 6858000"/>
              <a:gd name="connsiteX3" fmla="*/ 0 w 5076825"/>
              <a:gd name="connsiteY3" fmla="*/ 6858000 h 6858000"/>
              <a:gd name="connsiteX4" fmla="*/ 2600077 w 5076825"/>
              <a:gd name="connsiteY4" fmla="*/ 0 h 6858000"/>
              <a:gd name="connsiteX0" fmla="*/ 1431235 w 3907983"/>
              <a:gd name="connsiteY0" fmla="*/ 0 h 6858000"/>
              <a:gd name="connsiteX1" fmla="*/ 3907983 w 3907983"/>
              <a:gd name="connsiteY1" fmla="*/ 0 h 6858000"/>
              <a:gd name="connsiteX2" fmla="*/ 3907983 w 3907983"/>
              <a:gd name="connsiteY2" fmla="*/ 6858000 h 6858000"/>
              <a:gd name="connsiteX3" fmla="*/ 0 w 3907983"/>
              <a:gd name="connsiteY3" fmla="*/ 6842098 h 6858000"/>
              <a:gd name="connsiteX4" fmla="*/ 1431235 w 390798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983" h="6858000">
                <a:moveTo>
                  <a:pt x="1431235" y="0"/>
                </a:moveTo>
                <a:lnTo>
                  <a:pt x="3907983" y="0"/>
                </a:lnTo>
                <a:lnTo>
                  <a:pt x="3907983" y="6858000"/>
                </a:lnTo>
                <a:lnTo>
                  <a:pt x="0" y="6842098"/>
                </a:lnTo>
                <a:lnTo>
                  <a:pt x="1431235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188913"/>
            <a:ext cx="7992000" cy="648000"/>
          </a:xfrm>
          <a:prstGeom prst="rect">
            <a:avLst/>
          </a:prstGeom>
        </p:spPr>
        <p:txBody>
          <a:bodyPr lIns="72000" tIns="72000" rIns="72000" bIns="72000">
            <a:normAutofit/>
          </a:bodyPr>
          <a:lstStyle>
            <a:lvl1pPr>
              <a:defRPr sz="4400" baseline="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CEE36A-AB99-4898-BDB8-BF4D20BFD6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9418" y="1699591"/>
            <a:ext cx="5112000" cy="4680000"/>
          </a:xfrm>
          <a:prstGeom prst="rect">
            <a:avLst/>
          </a:prstGeom>
        </p:spPr>
        <p:txBody>
          <a:bodyPr/>
          <a:lstStyle>
            <a:lvl1pPr marL="444500" indent="-358775">
              <a:buClr>
                <a:schemeClr val="bg1">
                  <a:lumMod val="75000"/>
                </a:schemeClr>
              </a:buClr>
              <a:buFont typeface="+mj-lt"/>
              <a:buAutoNum type="arabicPeriod"/>
              <a:tabLst>
                <a:tab pos="444500" algn="l"/>
              </a:tabLst>
              <a:defRPr/>
            </a:lvl1pPr>
            <a:lvl2pPr marL="825750" indent="-285750"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15">
            <a:extLst>
              <a:ext uri="{FF2B5EF4-FFF2-40B4-BE49-F238E27FC236}">
                <a16:creationId xmlns:a16="http://schemas.microsoft.com/office/drawing/2014/main" id="{76A7DE82-B75D-4EE3-A42A-2D5766BE8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8745" y="649630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8BE0042E-F70C-4A57-BDF3-E7B1062D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7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C7054F-94E4-4612-9B7E-F53A3EA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2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Footer Placeholder 15">
            <a:extLst>
              <a:ext uri="{FF2B5EF4-FFF2-40B4-BE49-F238E27FC236}">
                <a16:creationId xmlns:a16="http://schemas.microsoft.com/office/drawing/2014/main" id="{ECFBD3B8-7D62-4F10-BA17-E9B2165E1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0BD1072D-736D-46C2-9BE3-6E82A7BE3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ED9319-8D40-4E44-8B7E-4FF84485C0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BB39E3-CD42-4112-9D3D-58E1030290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2592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88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DCFA42-F2B1-4F3E-A2C5-9968892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2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2D69ED7F-AADF-48E1-B91E-545112F3D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FDE9C42F-24D3-4169-B264-6072EDF39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84FAC8-C9FD-4AE5-BBF8-AC2B8BD15C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47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AC7696-D24A-4E36-91A6-8E29558A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2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B295F40F-127C-4773-88A1-91B4DAC47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60A813D2-98A1-4568-94C8-8598242C6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E90E81-309D-48CB-A070-7AB0F71AE7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2592" y="1424240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64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1E3E50-A4AD-4F0F-9071-5BAB25A6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Footer Placeholder 15">
            <a:extLst>
              <a:ext uri="{FF2B5EF4-FFF2-40B4-BE49-F238E27FC236}">
                <a16:creationId xmlns:a16="http://schemas.microsoft.com/office/drawing/2014/main" id="{2156E830-4BB3-478D-A6B6-1CECA03BF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FB9D76DF-D128-4034-9634-7EB9B9AD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52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1E3E50-A4AD-4F0F-9071-5BAB25A6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 baseline="0">
                <a:solidFill>
                  <a:schemeClr val="accent2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078900-3301-4E2E-85C1-8573AE5F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421338"/>
            <a:ext cx="351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6FB026-53F4-4C9E-89B1-2AF00491FFF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340942" y="1421338"/>
            <a:ext cx="351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88ACFC-D9ED-4D9F-A197-A2335355A1C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35629" y="1421338"/>
            <a:ext cx="351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1D6BEB53-882C-4234-A1D7-93202E9BF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9F6A8420-4907-4DCF-84BB-72997A420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5CF7A01-B133-4EA3-85EE-49DB395543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2" y="2173454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B80F45-20B7-4DA1-8ECC-B01B4F93C7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0942" y="2160373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DEEA46E-6C35-4C22-AE9E-6DFAAA9284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27083" y="2166132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24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735E2E-CC89-49D0-B851-9B001ACC8F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92000">
                <a:schemeClr val="accent3"/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pic>
        <p:nvPicPr>
          <p:cNvPr id="16" name="Picture 15" descr="A picture containing dark, lit, sitting, computer&#10;&#10;Description automatically generated">
            <a:extLst>
              <a:ext uri="{FF2B5EF4-FFF2-40B4-BE49-F238E27FC236}">
                <a16:creationId xmlns:a16="http://schemas.microsoft.com/office/drawing/2014/main" id="{BFD9FF7A-015E-466B-BA3D-DDE011B5B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3" y="0"/>
            <a:ext cx="12192000" cy="6858000"/>
          </a:xfrm>
          <a:prstGeom prst="rect">
            <a:avLst/>
          </a:prstGeom>
        </p:spPr>
      </p:pic>
      <p:pic>
        <p:nvPicPr>
          <p:cNvPr id="17" name="Picture 16" descr="A picture containing dark, lit, sitting, computer&#10;&#10;Description automatically generated">
            <a:extLst>
              <a:ext uri="{FF2B5EF4-FFF2-40B4-BE49-F238E27FC236}">
                <a16:creationId xmlns:a16="http://schemas.microsoft.com/office/drawing/2014/main" id="{53306CC8-C2AB-4BDA-AB66-001BA6C38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2F5A7C-BF1A-4BF6-B979-EA035473D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938" y="348404"/>
            <a:ext cx="1051200" cy="200116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635D6C5-D07E-45E3-B01D-7A05C977DE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6673" y="1669549"/>
            <a:ext cx="8640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5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E0C56D4-5F61-4BE9-98A3-D6BB18AF2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673" y="3602038"/>
            <a:ext cx="10440000" cy="9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Montserrat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5" name="Footer Placeholder 15">
            <a:extLst>
              <a:ext uri="{FF2B5EF4-FFF2-40B4-BE49-F238E27FC236}">
                <a16:creationId xmlns:a16="http://schemas.microsoft.com/office/drawing/2014/main" id="{C3F7688E-8E99-4ADD-A795-7E12B2134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8" name="Slide Number Placeholder 16">
            <a:extLst>
              <a:ext uri="{FF2B5EF4-FFF2-40B4-BE49-F238E27FC236}">
                <a16:creationId xmlns:a16="http://schemas.microsoft.com/office/drawing/2014/main" id="{9E3D099B-E65B-437C-9F99-A4EBFF9E3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32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Text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0B2380-4D61-47F1-9D74-5D835DDA7B0F}"/>
              </a:ext>
            </a:extLst>
          </p:cNvPr>
          <p:cNvSpPr/>
          <p:nvPr userDrawn="1"/>
        </p:nvSpPr>
        <p:spPr>
          <a:xfrm>
            <a:off x="0" y="6408127"/>
            <a:ext cx="12192000" cy="44132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92000">
                <a:schemeClr val="accent3"/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bg2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8A2019-686B-48CA-9F10-13BB7B4D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3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Footer Placeholder 15">
            <a:extLst>
              <a:ext uri="{FF2B5EF4-FFF2-40B4-BE49-F238E27FC236}">
                <a16:creationId xmlns:a16="http://schemas.microsoft.com/office/drawing/2014/main" id="{A53DB218-78DB-4ECA-A81A-008A4EEA1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4540A67E-F56F-46B7-B2E9-95F4B92FA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0FF49-1903-4386-9B93-1836987FB8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421421"/>
            <a:ext cx="110871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58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E1D6F30-6E14-43BF-BA9F-1A5A30EE68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421421"/>
            <a:ext cx="11088000" cy="4968000"/>
          </a:xfrm>
          <a:prstGeom prst="rect">
            <a:avLst/>
          </a:prstGeom>
        </p:spPr>
        <p:txBody>
          <a:bodyPr/>
          <a:lstStyle>
            <a:lvl1pPr marL="179388" indent="-179388">
              <a:buClr>
                <a:schemeClr val="accent3"/>
              </a:buCl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0BB54B-E686-4EEA-A1FD-C449E21B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3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E30BED74-9540-4E3D-9DE2-E97C515D3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F8DF6E07-E506-4014-B36F-31DFA28B6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35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6E06AA-6B59-48D7-85C8-983AA9DE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3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654928C0-A441-490A-968B-858A4D6E0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9265398D-D045-4B88-97A6-BB1116AA7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234BB-492D-49D5-9759-E3F6C7901E5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421421"/>
            <a:ext cx="11087100" cy="4968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3"/>
                </a:solidFill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19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C7054F-94E4-4612-9B7E-F53A3EA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3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EFB0C7-82C0-4F62-AF28-525F9AB8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421338"/>
            <a:ext cx="540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3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ADAAEFE-FF29-482B-BA3E-62B4EE53B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3815" y="1421338"/>
            <a:ext cx="540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3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DD217962-FF9B-4881-8863-D2FAA35D3C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2" name="Slide Number Placeholder 16">
            <a:extLst>
              <a:ext uri="{FF2B5EF4-FFF2-40B4-BE49-F238E27FC236}">
                <a16:creationId xmlns:a16="http://schemas.microsoft.com/office/drawing/2014/main" id="{7264696F-08E6-41E5-BB96-3E05434E7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FA86ED-9205-45A1-9D1C-24C11FA21F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863" y="2138775"/>
            <a:ext cx="5400000" cy="424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48F79D-DD6F-4A4A-9FAE-B755C68AAE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815" y="2138775"/>
            <a:ext cx="5400000" cy="424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E40084C-EAF3-42E3-9EDA-4F44FAE6E8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D85F4"/>
              </a:gs>
              <a:gs pos="100000">
                <a:schemeClr val="accent1">
                  <a:lumMod val="75000"/>
                </a:schemeClr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pic>
        <p:nvPicPr>
          <p:cNvPr id="19" name="Picture 18" descr="A picture containing dark, lit, sitting, computer&#10;&#10;Description automatically generated">
            <a:extLst>
              <a:ext uri="{FF2B5EF4-FFF2-40B4-BE49-F238E27FC236}">
                <a16:creationId xmlns:a16="http://schemas.microsoft.com/office/drawing/2014/main" id="{9841CA67-B0D8-45D1-913A-F351F9AE1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2F5A7C-BF1A-4BF6-B979-EA035473D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938" y="348404"/>
            <a:ext cx="1051200" cy="2001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18065-3B3A-4728-8B26-4C121CFC01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6673" y="1669549"/>
            <a:ext cx="8640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5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5443051-DDBA-4F42-B4F3-ECC59A5C0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673" y="3602038"/>
            <a:ext cx="10440000" cy="9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Montserrat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BDB29B12-B057-4035-9D2A-087ABBE06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119F4488-53EC-4851-814E-A09992AD4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92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C7054F-94E4-4612-9B7E-F53A3EA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3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Footer Placeholder 15">
            <a:extLst>
              <a:ext uri="{FF2B5EF4-FFF2-40B4-BE49-F238E27FC236}">
                <a16:creationId xmlns:a16="http://schemas.microsoft.com/office/drawing/2014/main" id="{3B14405D-1BE3-4CB0-A0A8-7B17815A2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4E65BE63-F845-4910-B76E-80505978C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13C571-DC29-4428-ABD1-1DDBF582CD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8CDDBD-B1E1-47AC-99BF-212AE91CA5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2592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81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DCFA42-F2B1-4F3E-A2C5-9968892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3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A6DEB3A9-9332-4732-B3E6-81187C322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112FCD5D-FF32-496F-B090-5B212AEC5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027A1F-0653-4D89-B492-1E2FFE04E6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91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AC7696-D24A-4E36-91A6-8E29558A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3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7A957CBB-13A6-439C-9209-6C0F7C8AA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890F15FB-0829-4335-B843-65E25731E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669160-10F6-47CF-BBCD-B1EE049122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2592" y="1424240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2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1E3E50-A4AD-4F0F-9071-5BAB25A6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3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D7772D7B-2902-45D5-8FD4-291A1B321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7EBACC93-DC8F-4460-B767-F86931D4C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63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1E3E50-A4AD-4F0F-9071-5BAB25A6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3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078900-3301-4E2E-85C1-8573AE5F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421338"/>
            <a:ext cx="351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3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6FB026-53F4-4C9E-89B1-2AF00491FFF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340942" y="1421338"/>
            <a:ext cx="351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3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88ACFC-D9ED-4D9F-A197-A2335355A1C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35629" y="1421338"/>
            <a:ext cx="351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3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916BB152-EC0B-45FD-AE07-0483B4527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CD7B3368-6668-41D8-9424-654BC37A8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CF38FF-F1EA-4DB7-9C66-9C0D172F8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2" y="2173454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5AB1E4-D67A-40F2-AA32-29860A17C46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0942" y="2160373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E12F952-5335-4B45-8F6D-9C182C58CF9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27083" y="2166132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07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3797F55-5B11-4A2C-8239-F7778B74F7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pic>
        <p:nvPicPr>
          <p:cNvPr id="19" name="Picture 18" descr="A picture containing dark, lit, sitting, computer&#10;&#10;Description automatically generated">
            <a:extLst>
              <a:ext uri="{FF2B5EF4-FFF2-40B4-BE49-F238E27FC236}">
                <a16:creationId xmlns:a16="http://schemas.microsoft.com/office/drawing/2014/main" id="{9841CA67-B0D8-45D1-913A-F351F9AE1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2F5A7C-BF1A-4BF6-B979-EA035473D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938" y="348404"/>
            <a:ext cx="1051200" cy="200116"/>
          </a:xfrm>
          <a:prstGeom prst="rect">
            <a:avLst/>
          </a:prstGeom>
        </p:spPr>
      </p:pic>
      <p:sp>
        <p:nvSpPr>
          <p:cNvPr id="10" name="Footer Placeholder 15">
            <a:extLst>
              <a:ext uri="{FF2B5EF4-FFF2-40B4-BE49-F238E27FC236}">
                <a16:creationId xmlns:a16="http://schemas.microsoft.com/office/drawing/2014/main" id="{EC03C619-55D3-431C-A951-2B5B8E6316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0863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2" name="Slide Number Placeholder 16">
            <a:extLst>
              <a:ext uri="{FF2B5EF4-FFF2-40B4-BE49-F238E27FC236}">
                <a16:creationId xmlns:a16="http://schemas.microsoft.com/office/drawing/2014/main" id="{78D46339-807A-4C94-80A9-15FC82729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BAEF8F2-AD1C-429B-95FE-F27A608F8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6673" y="1669549"/>
            <a:ext cx="8640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5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F2BF45-1E96-490C-94B1-FEF167259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673" y="3602038"/>
            <a:ext cx="10440000" cy="9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Montserrat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82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Text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E0966F-29F1-49AF-8AF7-D6BDC3A6325D}"/>
              </a:ext>
            </a:extLst>
          </p:cNvPr>
          <p:cNvSpPr/>
          <p:nvPr userDrawn="1"/>
        </p:nvSpPr>
        <p:spPr>
          <a:xfrm>
            <a:off x="0" y="6409009"/>
            <a:ext cx="12192000" cy="44132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95501-F84A-493C-A5E6-EF8C0E74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5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2BD06294-B19D-4E71-8477-35986F1A9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4214FBAB-BAC5-45C4-8F73-D6A07A2FC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E01735-E344-4DB4-80E4-E71DDC2F24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421421"/>
            <a:ext cx="110871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94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E1D6F30-6E14-43BF-BA9F-1A5A30EE68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1421421"/>
            <a:ext cx="11088000" cy="4968000"/>
          </a:xfrm>
          <a:prstGeom prst="rect">
            <a:avLst/>
          </a:prstGeom>
        </p:spPr>
        <p:txBody>
          <a:bodyPr/>
          <a:lstStyle>
            <a:lvl1pPr marL="179388" indent="-179388">
              <a:buClr>
                <a:schemeClr val="accent5"/>
              </a:buCl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0BB54B-E686-4EEA-A1FD-C449E21B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5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EAFAC1D9-8291-4333-8768-51EFBA762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24F80512-D60B-475E-98C9-FE16B899F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00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6E06AA-6B59-48D7-85C8-983AA9DE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5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C7791DFA-0FFD-459E-AB2A-C66F98767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50DB2B3-2E81-4B01-9293-B2E6479C6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B38824-BA1F-42DF-914B-B06F0677DB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421421"/>
            <a:ext cx="11087100" cy="4968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5"/>
                </a:solidFill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67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C7054F-94E4-4612-9B7E-F53A3EA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5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EFB0C7-82C0-4F62-AF28-525F9AB8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421338"/>
            <a:ext cx="540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5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ADAAEFE-FF29-482B-BA3E-62B4EE53B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3815" y="1421338"/>
            <a:ext cx="540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5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30FF5376-82DC-4C32-BEDD-090D05502B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2" name="Slide Number Placeholder 16">
            <a:extLst>
              <a:ext uri="{FF2B5EF4-FFF2-40B4-BE49-F238E27FC236}">
                <a16:creationId xmlns:a16="http://schemas.microsoft.com/office/drawing/2014/main" id="{45E968A7-A0AF-45DF-AF04-BBA875162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DE2830-A0FF-4477-9A5F-CFAF1EE1C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863" y="2138775"/>
            <a:ext cx="5400000" cy="424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F083EF-4435-4F2E-BE66-4E9357049E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815" y="2138775"/>
            <a:ext cx="5400000" cy="424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Text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BA889E-0A54-45A8-963C-D33AA0EC4844}"/>
              </a:ext>
            </a:extLst>
          </p:cNvPr>
          <p:cNvSpPr/>
          <p:nvPr userDrawn="1"/>
        </p:nvSpPr>
        <p:spPr>
          <a:xfrm>
            <a:off x="0" y="6409009"/>
            <a:ext cx="12192000" cy="441325"/>
          </a:xfrm>
          <a:prstGeom prst="rect">
            <a:avLst/>
          </a:prstGeom>
          <a:gradFill>
            <a:gsLst>
              <a:gs pos="0">
                <a:srgbClr val="5D85F4"/>
              </a:gs>
              <a:gs pos="100000">
                <a:schemeClr val="accent1">
                  <a:lumMod val="75000"/>
                </a:schemeClr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55FC87-AF14-419D-9F65-F8B9C5FC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A89C2A14-E54A-4461-9BF4-268B52985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AED6FA18-57DB-4140-B332-A329B5903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286AB-0CF0-4D60-878D-81928B50FA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421421"/>
            <a:ext cx="110871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65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C7054F-94E4-4612-9B7E-F53A3EA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5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Footer Placeholder 15">
            <a:extLst>
              <a:ext uri="{FF2B5EF4-FFF2-40B4-BE49-F238E27FC236}">
                <a16:creationId xmlns:a16="http://schemas.microsoft.com/office/drawing/2014/main" id="{781A0B81-1FA8-4ADF-B906-ACA780C68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3DA27DCB-6A20-4661-84ED-39FDDF108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2BA801-2CB8-4FA0-9406-067BE3F01D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EE1ED7-68C4-4241-A499-EFCC5C5575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2592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31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DCFA42-F2B1-4F3E-A2C5-9968892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88613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5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64F9A61B-6A68-41CF-B7C1-37871AA0A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6E3F33B6-1A9D-468D-B91B-097733EEB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B43559-616C-4B2B-BBE6-F8B3E08B8A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07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AC7696-D24A-4E36-91A6-8E29558A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5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226C1E8E-D960-4A37-AA0B-E6267A612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13CD9C11-C7E6-4DB0-A21C-E550B0A6F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771E6E-F857-49C4-8E2F-B2897E811E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2592" y="1424240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2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1E3E50-A4AD-4F0F-9071-5BAB25A6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5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6D88B681-0589-4752-A32A-6C2CE4592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F2A8CC15-C63C-48F6-AF10-2CDE0AE2C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68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1E3E50-A4AD-4F0F-9071-5BAB25A6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91064"/>
            <a:ext cx="10008000" cy="648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5"/>
                </a:solidFill>
                <a:latin typeface="Montserrat-Bold" panose="0000080000000000000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078900-3301-4E2E-85C1-8573AE5F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421338"/>
            <a:ext cx="351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5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6FB026-53F4-4C9E-89B1-2AF00491FFF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340942" y="1421338"/>
            <a:ext cx="351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5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88ACFC-D9ED-4D9F-A197-A2335355A1C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27083" y="1421338"/>
            <a:ext cx="351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5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7034F1C5-C1F8-46A2-851B-46E835124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C5B814FA-4E83-4219-8562-E4AD38FB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E7B3D05-EAF8-4FE5-9FAD-D71DCE3D47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2" y="2173454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C1AF459-2C62-4DE1-A44C-DAD6D76C8A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0942" y="2160373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117C790-F1C0-4C3A-B9BA-54E6D323C9A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27083" y="2166132"/>
            <a:ext cx="3510000" cy="421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97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case Success Stories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4901"/>
            <a:ext cx="12192000" cy="138751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Customer Banner Image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A4EAF-B048-4109-A8B4-BD0DFD071345}"/>
              </a:ext>
            </a:extLst>
          </p:cNvPr>
          <p:cNvSpPr/>
          <p:nvPr userDrawn="1"/>
        </p:nvSpPr>
        <p:spPr>
          <a:xfrm>
            <a:off x="4922946" y="4875567"/>
            <a:ext cx="6725505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451C259-23DF-42EE-8EA6-AD967C7A7E1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86530" y="2139541"/>
            <a:ext cx="3808070" cy="2559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 typeface="Wingdings" panose="05000000000000000000" pitchFamily="2" charset="2"/>
              <a:buNone/>
              <a:defRPr sz="1200" b="0">
                <a:latin typeface="Segoe UI" panose="020B0502040204020203" pitchFamily="34" charset="0"/>
              </a:defRPr>
            </a:lvl2pPr>
            <a:lvl3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000">
                <a:latin typeface="Segoe UI" panose="020B0502040204020203" pitchFamily="34" charset="0"/>
              </a:defRPr>
            </a:lvl3pPr>
            <a:lvl4pPr marL="1260000" indent="0">
              <a:buNone/>
              <a:defRPr sz="1100">
                <a:latin typeface="+mn-lt"/>
              </a:defRPr>
            </a:lvl4pPr>
            <a:lvl5pPr marL="1145716" indent="0">
              <a:buNone/>
              <a:defRPr/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93FBACA-1C44-465A-AC8E-B8A76F729D3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833068" y="2139542"/>
            <a:ext cx="3808069" cy="25597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 typeface="Wingdings" panose="05000000000000000000" pitchFamily="2" charset="2"/>
              <a:buNone/>
              <a:defRPr sz="1200" b="0">
                <a:latin typeface="Segoe UI" panose="020B0502040204020203" pitchFamily="34" charset="0"/>
              </a:defRPr>
            </a:lvl2pPr>
            <a:lvl3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000">
                <a:latin typeface="Segoe UI" panose="020B0502040204020203" pitchFamily="34" charset="0"/>
              </a:defRPr>
            </a:lvl3pPr>
            <a:lvl4pPr>
              <a:defRPr>
                <a:latin typeface="+mn-lt"/>
              </a:defRPr>
            </a:lvl4pPr>
            <a:lvl5pPr marL="1145716" indent="0">
              <a:buNone/>
              <a:defRPr/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D0002-9E7E-4675-8B84-5EF5B33CE1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25803" y="5070288"/>
            <a:ext cx="6168569" cy="340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  <a:latin typeface="Montserrat" panose="02000505000000020004" pitchFamily="2" charset="0"/>
              </a:defRPr>
            </a:lvl1pPr>
            <a:lvl2pPr marL="540000" indent="0">
              <a:buNone/>
              <a:defRPr sz="1600">
                <a:latin typeface="Montserrat" panose="02000505000000020004" pitchFamily="2" charset="0"/>
              </a:defRPr>
            </a:lvl2pPr>
            <a:lvl3pPr marL="900000" indent="0">
              <a:buNone/>
              <a:defRPr sz="1600">
                <a:latin typeface="Montserrat" panose="02000505000000020004" pitchFamily="2" charset="0"/>
              </a:defRPr>
            </a:lvl3pPr>
            <a:lvl4pPr marL="1260000" indent="0">
              <a:buNone/>
              <a:defRPr sz="1600">
                <a:latin typeface="Montserrat" panose="02000505000000020004" pitchFamily="2" charset="0"/>
              </a:defRPr>
            </a:lvl4pPr>
            <a:lvl5pPr marL="1620000" indent="0">
              <a:buNone/>
              <a:defRPr sz="1600"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Customer Name, Customer Job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74E851B-A35C-408D-B2B5-BA5619D4F90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25803" y="5459547"/>
            <a:ext cx="6168569" cy="6463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100" i="1">
                <a:solidFill>
                  <a:schemeClr val="bg2"/>
                </a:solidFill>
                <a:latin typeface="Segoe UI" panose="020B0502040204020203" pitchFamily="34" charset="0"/>
              </a:defRPr>
            </a:lvl1pPr>
            <a:lvl2pPr marL="540000" indent="0">
              <a:buNone/>
              <a:defRPr sz="1600">
                <a:latin typeface="Montserrat" panose="02000505000000020004" pitchFamily="2" charset="0"/>
              </a:defRPr>
            </a:lvl2pPr>
            <a:lvl3pPr marL="900000" indent="0">
              <a:buNone/>
              <a:defRPr sz="1600">
                <a:latin typeface="Montserrat" panose="02000505000000020004" pitchFamily="2" charset="0"/>
              </a:defRPr>
            </a:lvl3pPr>
            <a:lvl4pPr marL="1260000" indent="0">
              <a:buNone/>
              <a:defRPr sz="1600">
                <a:latin typeface="Montserrat" panose="02000505000000020004" pitchFamily="2" charset="0"/>
              </a:defRPr>
            </a:lvl4pPr>
            <a:lvl5pPr marL="1620000" indent="0">
              <a:buNone/>
              <a:defRPr sz="1600">
                <a:latin typeface="Montserrat" panose="02000505000000020004" pitchFamily="2" charset="0"/>
              </a:defRPr>
            </a:lvl5pPr>
          </a:lstStyle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Customer Name, Customer </a:t>
            </a:r>
            <a:r>
              <a:rPr lang="en-US" dirty="0" err="1"/>
              <a:t>Jo“A</a:t>
            </a:r>
            <a:r>
              <a:rPr lang="en-US" dirty="0"/>
              <a:t> peep at some distant orb has power to raise and purify our thoughts like a strain of sacred music, or a noble picture, or a passage from the grander poets. It always does one good.”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0B629-3F97-4257-B26D-66563EB8EE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86542" y="1686439"/>
            <a:ext cx="3807753" cy="4531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Requirements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33568A29-1638-4DB2-A43D-6AAE9CB5D13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60528" y="370599"/>
            <a:ext cx="2706687" cy="64725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E45D3AD-3E14-4D0B-8137-075D5232A8E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823719" y="1662249"/>
            <a:ext cx="3807753" cy="4531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68549C6B-9EEB-4E81-ABCA-14AFBF8CDD2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86530" y="4875567"/>
            <a:ext cx="1136416" cy="1440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Customer Picture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7E770BEF-4A9F-4894-88E9-E274A3E7FA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8002" y="525241"/>
            <a:ext cx="2307972" cy="7773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Customer Logo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1AC1B5A-A899-46C9-929B-D2718A10E2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8003" y="1546225"/>
            <a:ext cx="2270125" cy="379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Key Figures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F594EFD1-66F8-4AA7-9262-1F31FA5892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8003" y="4068835"/>
            <a:ext cx="2270125" cy="379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Key </a:t>
            </a:r>
            <a:r>
              <a:rPr lang="fr-FR" dirty="0" err="1"/>
              <a:t>Benefits</a:t>
            </a:r>
            <a:endParaRPr lang="fr-FR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DA634CC-FD68-4952-9C78-270B5562E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9986" y="2025383"/>
            <a:ext cx="2185988" cy="231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7D44E98-313D-4B58-8E33-67D08B51C2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9986" y="2289322"/>
            <a:ext cx="2185988" cy="197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7B1EAE35-E3B1-47DC-BF8A-EAFEAD37744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58003" y="1984055"/>
            <a:ext cx="36000" cy="50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97DF3BF7-2B41-47B7-A884-9A23CA4446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9986" y="2701237"/>
            <a:ext cx="2185988" cy="231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2B0ABF9-1408-4453-AA11-A92399B381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9986" y="2965176"/>
            <a:ext cx="2185988" cy="197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7BC2B4DD-E9FB-47CE-A5BA-437321BA40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58003" y="2659909"/>
            <a:ext cx="36000" cy="504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2E85CD6-77CE-4395-87AC-AB429AAC05C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9986" y="3369131"/>
            <a:ext cx="2185988" cy="231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630BAA68-5D17-4280-99D7-EAF87674BFC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9986" y="3633070"/>
            <a:ext cx="2185988" cy="197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CB5F9C23-C798-473F-A7C8-CE4A9AE59507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58003" y="3327803"/>
            <a:ext cx="36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AF8AC056-C8E0-44CA-8389-2D8FA8504DB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9986" y="4525693"/>
            <a:ext cx="2185988" cy="231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2B0ABFA7-D1B8-4183-870B-5CCC5CDD73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9986" y="4789632"/>
            <a:ext cx="2185988" cy="197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30A46A81-79CB-4D09-A36E-A3E043B6C5D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58003" y="4484365"/>
            <a:ext cx="36000" cy="50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FEB761C-42F9-4AA5-B172-8F8060E9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79986" y="5205711"/>
            <a:ext cx="2185988" cy="231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ACB4A387-CF91-4352-A499-86E60C300D9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9986" y="5469650"/>
            <a:ext cx="2185988" cy="197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2" name="Picture Placeholder 4">
            <a:extLst>
              <a:ext uri="{FF2B5EF4-FFF2-40B4-BE49-F238E27FC236}">
                <a16:creationId xmlns:a16="http://schemas.microsoft.com/office/drawing/2014/main" id="{5A89F509-5069-4E7E-A51F-557ABDF14E7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58003" y="5164383"/>
            <a:ext cx="36000" cy="504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E78FDD7A-9C91-4047-8F25-422B778B2BD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9986" y="5852451"/>
            <a:ext cx="2185988" cy="231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E4587B09-EA8A-4311-816B-AC2FBF34FE7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79986" y="6116390"/>
            <a:ext cx="2185988" cy="197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6EFCEE9D-F89C-494A-9C71-EE7A8FF1423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58003" y="5811123"/>
            <a:ext cx="36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6" name="Footer Placeholder 1">
            <a:extLst>
              <a:ext uri="{FF2B5EF4-FFF2-40B4-BE49-F238E27FC236}">
                <a16:creationId xmlns:a16="http://schemas.microsoft.com/office/drawing/2014/main" id="{3087FFF8-9BD1-4282-9A2D-5A162D5F8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2070" y="6466510"/>
            <a:ext cx="2185988" cy="197797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fr-FR" dirty="0"/>
          </a:p>
        </p:txBody>
      </p:sp>
      <p:pic>
        <p:nvPicPr>
          <p:cNvPr id="77" name="Picture 76" descr="A picture containing food&#10;&#10;Description automatically generated">
            <a:extLst>
              <a:ext uri="{FF2B5EF4-FFF2-40B4-BE49-F238E27FC236}">
                <a16:creationId xmlns:a16="http://schemas.microsoft.com/office/drawing/2014/main" id="{714B4BAE-ADF1-4682-9F9A-56AEC57D8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8" y="-13671"/>
            <a:ext cx="1050889" cy="1050889"/>
          </a:xfrm>
          <a:prstGeom prst="rect">
            <a:avLst/>
          </a:prstGeom>
        </p:spPr>
      </p:pic>
      <p:sp>
        <p:nvSpPr>
          <p:cNvPr id="35" name="Slide Number Placeholder 16">
            <a:extLst>
              <a:ext uri="{FF2B5EF4-FFF2-40B4-BE49-F238E27FC236}">
                <a16:creationId xmlns:a16="http://schemas.microsoft.com/office/drawing/2014/main" id="{AA4B2B72-114B-4B82-B6A2-9ABAC3342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2" grpId="0"/>
      <p:bldP spid="42" grpId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ocase Success Stories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4901"/>
            <a:ext cx="12192000" cy="138751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Customer Banner Image</a:t>
            </a:r>
          </a:p>
          <a:p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451C259-23DF-42EE-8EA6-AD967C7A7E1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86530" y="2139540"/>
            <a:ext cx="3808070" cy="4174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 typeface="Wingdings" panose="05000000000000000000" pitchFamily="2" charset="2"/>
              <a:buNone/>
              <a:defRPr sz="1200" b="0">
                <a:latin typeface="Segoe UI" panose="020B0502040204020203" pitchFamily="34" charset="0"/>
              </a:defRPr>
            </a:lvl2pPr>
            <a:lvl3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000">
                <a:latin typeface="Segoe UI" panose="020B0502040204020203" pitchFamily="34" charset="0"/>
              </a:defRPr>
            </a:lvl3pPr>
            <a:lvl4pPr marL="1260000" indent="0">
              <a:buNone/>
              <a:defRPr sz="1100">
                <a:latin typeface="+mn-lt"/>
              </a:defRPr>
            </a:lvl4pPr>
            <a:lvl5pPr marL="1145716" indent="0">
              <a:buNone/>
              <a:defRPr/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93FBACA-1C44-465A-AC8E-B8A76F729D3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833068" y="2139542"/>
            <a:ext cx="3808069" cy="41746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 typeface="Wingdings" panose="05000000000000000000" pitchFamily="2" charset="2"/>
              <a:buNone/>
              <a:defRPr sz="1200" b="0">
                <a:latin typeface="Segoe UI" panose="020B0502040204020203" pitchFamily="34" charset="0"/>
              </a:defRPr>
            </a:lvl2pPr>
            <a:lvl3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000">
                <a:latin typeface="Segoe UI" panose="020B0502040204020203" pitchFamily="34" charset="0"/>
              </a:defRPr>
            </a:lvl3pPr>
            <a:lvl4pPr>
              <a:defRPr>
                <a:latin typeface="+mn-lt"/>
              </a:defRPr>
            </a:lvl4pPr>
            <a:lvl5pPr marL="1145716" indent="0">
              <a:buNone/>
              <a:defRPr/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0B629-3F97-4257-B26D-66563EB8EE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86542" y="1686439"/>
            <a:ext cx="3807753" cy="4531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Requirements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C6131055-9222-4AAE-B6DC-229BA57355C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60528" y="370599"/>
            <a:ext cx="2706687" cy="64725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E45D3AD-3E14-4D0B-8137-075D5232A8E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823719" y="1662249"/>
            <a:ext cx="3807753" cy="4531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7E770BEF-4A9F-4894-88E9-E274A3E7FA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8002" y="525241"/>
            <a:ext cx="2307972" cy="7773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Customer Logo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1AC1B5A-A899-46C9-929B-D2718A10E2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8003" y="1546225"/>
            <a:ext cx="2270125" cy="379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Key Figures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F594EFD1-66F8-4AA7-9262-1F31FA5892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8003" y="4068835"/>
            <a:ext cx="2270125" cy="379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Key </a:t>
            </a:r>
            <a:r>
              <a:rPr lang="fr-FR" dirty="0" err="1"/>
              <a:t>Benefits</a:t>
            </a:r>
            <a:endParaRPr lang="fr-FR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DA634CC-FD68-4952-9C78-270B5562E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9986" y="2025383"/>
            <a:ext cx="2185988" cy="231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7D44E98-313D-4B58-8E33-67D08B51C2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9986" y="2289322"/>
            <a:ext cx="2185988" cy="197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7B1EAE35-E3B1-47DC-BF8A-EAFEAD37744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58003" y="1984055"/>
            <a:ext cx="36000" cy="50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97DF3BF7-2B41-47B7-A884-9A23CA4446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9986" y="2701237"/>
            <a:ext cx="2185988" cy="231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2B0ABF9-1408-4453-AA11-A92399B381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9986" y="2965176"/>
            <a:ext cx="2185988" cy="197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7BC2B4DD-E9FB-47CE-A5BA-437321BA40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58003" y="2659909"/>
            <a:ext cx="36000" cy="504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2E85CD6-77CE-4395-87AC-AB429AAC05C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9986" y="3369131"/>
            <a:ext cx="2185988" cy="231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630BAA68-5D17-4280-99D7-EAF87674BFC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9986" y="3633070"/>
            <a:ext cx="2185988" cy="197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CB5F9C23-C798-473F-A7C8-CE4A9AE59507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58003" y="3327803"/>
            <a:ext cx="36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AF8AC056-C8E0-44CA-8389-2D8FA8504DB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9986" y="4525693"/>
            <a:ext cx="2185988" cy="231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2B0ABFA7-D1B8-4183-870B-5CCC5CDD73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9986" y="4789632"/>
            <a:ext cx="2185988" cy="197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30A46A81-79CB-4D09-A36E-A3E043B6C5D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58003" y="4484365"/>
            <a:ext cx="36000" cy="50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FEB761C-42F9-4AA5-B172-8F8060E9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79986" y="5205711"/>
            <a:ext cx="2185988" cy="231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ACB4A387-CF91-4352-A499-86E60C300D9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9986" y="5469650"/>
            <a:ext cx="2185988" cy="197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2" name="Picture Placeholder 4">
            <a:extLst>
              <a:ext uri="{FF2B5EF4-FFF2-40B4-BE49-F238E27FC236}">
                <a16:creationId xmlns:a16="http://schemas.microsoft.com/office/drawing/2014/main" id="{5A89F509-5069-4E7E-A51F-557ABDF14E7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58003" y="5164383"/>
            <a:ext cx="36000" cy="504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E78FDD7A-9C91-4047-8F25-422B778B2BD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9986" y="5852451"/>
            <a:ext cx="2185988" cy="231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E4587B09-EA8A-4311-816B-AC2FBF34FE7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79986" y="6116390"/>
            <a:ext cx="2185988" cy="197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="0">
                <a:solidFill>
                  <a:schemeClr val="tx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6EFCEE9D-F89C-494A-9C71-EE7A8FF1423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58003" y="5811123"/>
            <a:ext cx="36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6" name="Footer Placeholder 1">
            <a:extLst>
              <a:ext uri="{FF2B5EF4-FFF2-40B4-BE49-F238E27FC236}">
                <a16:creationId xmlns:a16="http://schemas.microsoft.com/office/drawing/2014/main" id="{3087FFF8-9BD1-4282-9A2D-5A162D5F8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2070" y="6466510"/>
            <a:ext cx="2185988" cy="197797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fr-FR" dirty="0"/>
          </a:p>
        </p:txBody>
      </p:sp>
      <p:pic>
        <p:nvPicPr>
          <p:cNvPr id="77" name="Picture 76" descr="A picture containing food&#10;&#10;Description automatically generated">
            <a:extLst>
              <a:ext uri="{FF2B5EF4-FFF2-40B4-BE49-F238E27FC236}">
                <a16:creationId xmlns:a16="http://schemas.microsoft.com/office/drawing/2014/main" id="{714B4BAE-ADF1-4682-9F9A-56AEC57D8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8" y="-13671"/>
            <a:ext cx="1050889" cy="1050889"/>
          </a:xfrm>
          <a:prstGeom prst="rect">
            <a:avLst/>
          </a:prstGeom>
        </p:spPr>
      </p:pic>
      <p:sp>
        <p:nvSpPr>
          <p:cNvPr id="35" name="Slide Number Placeholder 16">
            <a:extLst>
              <a:ext uri="{FF2B5EF4-FFF2-40B4-BE49-F238E27FC236}">
                <a16:creationId xmlns:a16="http://schemas.microsoft.com/office/drawing/2014/main" id="{AA4B2B72-114B-4B82-B6A2-9ABAC3342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2" grpId="0"/>
      <p:bldP spid="42" grpId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D61C-D57D-4089-A341-495D7734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1C409DE-F4EA-43D0-8FF1-5599DCB57DD1}"/>
              </a:ext>
            </a:extLst>
          </p:cNvPr>
          <p:cNvSpPr/>
          <p:nvPr userDrawn="1"/>
        </p:nvSpPr>
        <p:spPr>
          <a:xfrm flipH="1">
            <a:off x="8278037" y="4371"/>
            <a:ext cx="3913963" cy="6864350"/>
          </a:xfrm>
          <a:custGeom>
            <a:avLst/>
            <a:gdLst>
              <a:gd name="connsiteX0" fmla="*/ 0 w 3253563"/>
              <a:gd name="connsiteY0" fmla="*/ 0 h 6858000"/>
              <a:gd name="connsiteX1" fmla="*/ 3253563 w 3253563"/>
              <a:gd name="connsiteY1" fmla="*/ 0 h 6858000"/>
              <a:gd name="connsiteX2" fmla="*/ 3253563 w 3253563"/>
              <a:gd name="connsiteY2" fmla="*/ 6858000 h 6858000"/>
              <a:gd name="connsiteX3" fmla="*/ 0 w 3253563"/>
              <a:gd name="connsiteY3" fmla="*/ 6858000 h 6858000"/>
              <a:gd name="connsiteX4" fmla="*/ 0 w 3253563"/>
              <a:gd name="connsiteY4" fmla="*/ 0 h 6858000"/>
              <a:gd name="connsiteX0" fmla="*/ 0 w 3913963"/>
              <a:gd name="connsiteY0" fmla="*/ 0 h 6864350"/>
              <a:gd name="connsiteX1" fmla="*/ 3253563 w 3913963"/>
              <a:gd name="connsiteY1" fmla="*/ 0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  <a:gd name="connsiteX0" fmla="*/ 0 w 3913963"/>
              <a:gd name="connsiteY0" fmla="*/ 0 h 6864350"/>
              <a:gd name="connsiteX1" fmla="*/ 2488019 w 3913963"/>
              <a:gd name="connsiteY1" fmla="*/ 10632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963" h="6864350">
                <a:moveTo>
                  <a:pt x="0" y="0"/>
                </a:moveTo>
                <a:lnTo>
                  <a:pt x="2488019" y="10632"/>
                </a:lnTo>
                <a:lnTo>
                  <a:pt x="3913963" y="686435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89CFD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7E10D13-29AF-4F9B-ABF5-7EDE42DE0C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038" y="2306638"/>
            <a:ext cx="4441825" cy="3984625"/>
          </a:xfrm>
        </p:spPr>
        <p:txBody>
          <a:bodyPr/>
          <a:lstStyle>
            <a:lvl2pPr marL="396875" indent="-179388">
              <a:defRPr>
                <a:latin typeface="Segoe UI" panose="020B0502040204020203" pitchFamily="34" charset="0"/>
              </a:defRPr>
            </a:lvl2pPr>
            <a:lvl3pPr marL="690563" indent="-179388">
              <a:defRPr sz="1200">
                <a:latin typeface="Segoe UI" panose="020B0502040204020203" pitchFamily="34" charset="0"/>
              </a:defRPr>
            </a:lvl3pPr>
            <a:lvl4pPr marL="914400" indent="-179388">
              <a:defRPr sz="1100">
                <a:latin typeface="Segoe UI" panose="020B0502040204020203" pitchFamily="34" charset="0"/>
              </a:defRPr>
            </a:lvl4pPr>
            <a:lvl5pPr marL="1147763" indent="-179388">
              <a:defRPr sz="1000"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A1C8BF3F-1457-494C-92EA-DD81509C1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8" y="-13671"/>
            <a:ext cx="1050889" cy="1050889"/>
          </a:xfrm>
          <a:prstGeom prst="rect">
            <a:avLst/>
          </a:prstGeom>
        </p:spPr>
      </p:pic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C06D4937-DE4F-45FD-B5ED-FFC5FB03F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8745" y="649630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A9F4A523-1363-4ABD-B40C-6597C8138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5BA3407-BC0B-4677-8AF4-AEA5B5BA9C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4038" y="955644"/>
            <a:ext cx="1124637" cy="1081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871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D61C-D57D-4089-A341-495D7734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Slide Number Placeholder 24">
            <a:extLst>
              <a:ext uri="{FF2B5EF4-FFF2-40B4-BE49-F238E27FC236}">
                <a16:creationId xmlns:a16="http://schemas.microsoft.com/office/drawing/2014/main" id="{05EBBA79-B92F-49E5-83EA-7D0017EC8175}"/>
              </a:ext>
            </a:extLst>
          </p:cNvPr>
          <p:cNvSpPr txBox="1">
            <a:spLocks/>
          </p:cNvSpPr>
          <p:nvPr userDrawn="1"/>
        </p:nvSpPr>
        <p:spPr>
          <a:xfrm>
            <a:off x="11641138" y="6291470"/>
            <a:ext cx="550862" cy="577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bg2"/>
                </a:solidFill>
                <a:latin typeface="Segoe UI" panose="020B0502040204020203" pitchFamily="34" charset="0"/>
                <a:ea typeface="Open Sans SemiBold" charset="0"/>
                <a:cs typeface="Segoe UI" panose="020B0502040204020203" pitchFamily="34" charset="0"/>
              </a:rPr>
              <a:pPr algn="ctr"/>
              <a:t>‹N°›</a:t>
            </a:fld>
            <a:endParaRPr lang="en-US" sz="800" b="1" i="0" dirty="0">
              <a:solidFill>
                <a:schemeClr val="bg2"/>
              </a:solidFill>
              <a:latin typeface="Segoe UI" panose="020B0502040204020203" pitchFamily="34" charset="0"/>
              <a:ea typeface="Open Sans SemiBold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7E10D13-29AF-4F9B-ABF5-7EDE42DE0C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038" y="2306638"/>
            <a:ext cx="4441825" cy="3984625"/>
          </a:xfrm>
        </p:spPr>
        <p:txBody>
          <a:bodyPr/>
          <a:lstStyle>
            <a:lvl2pPr marL="396875" indent="-179388">
              <a:defRPr>
                <a:latin typeface="Segoe UI" panose="020B0502040204020203" pitchFamily="34" charset="0"/>
              </a:defRPr>
            </a:lvl2pPr>
            <a:lvl3pPr marL="690563" indent="-179388">
              <a:defRPr sz="1200">
                <a:latin typeface="Segoe UI" panose="020B0502040204020203" pitchFamily="34" charset="0"/>
              </a:defRPr>
            </a:lvl3pPr>
            <a:lvl4pPr marL="914400" indent="-179388">
              <a:defRPr sz="1100">
                <a:latin typeface="Segoe UI" panose="020B0502040204020203" pitchFamily="34" charset="0"/>
              </a:defRPr>
            </a:lvl4pPr>
            <a:lvl5pPr marL="1147763" indent="-179388">
              <a:defRPr sz="1000"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A1C8BF3F-1457-494C-92EA-DD81509C1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8" y="-13671"/>
            <a:ext cx="1050889" cy="1050889"/>
          </a:xfrm>
          <a:prstGeom prst="rect">
            <a:avLst/>
          </a:prstGeom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55F55456-7946-4D35-A33A-1A5150AD1D4B}"/>
              </a:ext>
            </a:extLst>
          </p:cNvPr>
          <p:cNvSpPr/>
          <p:nvPr userDrawn="1"/>
        </p:nvSpPr>
        <p:spPr>
          <a:xfrm flipH="1">
            <a:off x="8278037" y="4371"/>
            <a:ext cx="3913963" cy="6864350"/>
          </a:xfrm>
          <a:custGeom>
            <a:avLst/>
            <a:gdLst>
              <a:gd name="connsiteX0" fmla="*/ 0 w 3253563"/>
              <a:gd name="connsiteY0" fmla="*/ 0 h 6858000"/>
              <a:gd name="connsiteX1" fmla="*/ 3253563 w 3253563"/>
              <a:gd name="connsiteY1" fmla="*/ 0 h 6858000"/>
              <a:gd name="connsiteX2" fmla="*/ 3253563 w 3253563"/>
              <a:gd name="connsiteY2" fmla="*/ 6858000 h 6858000"/>
              <a:gd name="connsiteX3" fmla="*/ 0 w 3253563"/>
              <a:gd name="connsiteY3" fmla="*/ 6858000 h 6858000"/>
              <a:gd name="connsiteX4" fmla="*/ 0 w 3253563"/>
              <a:gd name="connsiteY4" fmla="*/ 0 h 6858000"/>
              <a:gd name="connsiteX0" fmla="*/ 0 w 3913963"/>
              <a:gd name="connsiteY0" fmla="*/ 0 h 6864350"/>
              <a:gd name="connsiteX1" fmla="*/ 3253563 w 3913963"/>
              <a:gd name="connsiteY1" fmla="*/ 0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  <a:gd name="connsiteX0" fmla="*/ 0 w 3913963"/>
              <a:gd name="connsiteY0" fmla="*/ 0 h 6864350"/>
              <a:gd name="connsiteX1" fmla="*/ 2488019 w 3913963"/>
              <a:gd name="connsiteY1" fmla="*/ 10632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963" h="6864350">
                <a:moveTo>
                  <a:pt x="0" y="0"/>
                </a:moveTo>
                <a:lnTo>
                  <a:pt x="2488019" y="10632"/>
                </a:lnTo>
                <a:lnTo>
                  <a:pt x="3913963" y="686435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54A4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4703D6B9-B92F-49EF-80B3-D74673B10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8745" y="649630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85C72A22-2A5F-4FBA-BCBB-A4C00D872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618AC09-E480-4EF5-BA81-A4F7771D6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4038" y="955644"/>
            <a:ext cx="1124637" cy="1081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472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7F3A1-219F-4035-81E0-28251B67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0A205D-6057-7283-0DBB-3DAD76383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BFB0F7-78FE-0392-CF92-53185B21C4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8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0BB54B-E686-4EEA-A1FD-C449E21B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4DA0BAE3-7F56-48B2-9449-A8EC68474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DA492C11-0317-43BA-AB5A-562AA669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4C04A1-A1CE-4FDD-BCB0-25FA230849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421421"/>
            <a:ext cx="110871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621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case_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picture containing swimming, snow, person, holding&#10;&#10;Description automatically generated">
            <a:extLst>
              <a:ext uri="{FF2B5EF4-FFF2-40B4-BE49-F238E27FC236}">
                <a16:creationId xmlns:a16="http://schemas.microsoft.com/office/drawing/2014/main" id="{350A59B1-E1E3-4A01-B2C5-505AEE856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7" name="Picture 56" descr="A picture containing dark, lit, sitting, computer&#10;&#10;Description automatically generated">
            <a:extLst>
              <a:ext uri="{FF2B5EF4-FFF2-40B4-BE49-F238E27FC236}">
                <a16:creationId xmlns:a16="http://schemas.microsoft.com/office/drawing/2014/main" id="{72EA6771-EC8E-488D-AFBA-9E1E863EF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7" y="-316"/>
            <a:ext cx="12192000" cy="6858000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FB2522F5-9EE4-4CB1-90B9-EB8C8D3ACE9C}"/>
              </a:ext>
            </a:extLst>
          </p:cNvPr>
          <p:cNvSpPr txBox="1">
            <a:spLocks/>
          </p:cNvSpPr>
          <p:nvPr userDrawn="1"/>
        </p:nvSpPr>
        <p:spPr>
          <a:xfrm>
            <a:off x="1137694" y="5159189"/>
            <a:ext cx="3096000" cy="23435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en-US" sz="1400" b="0" spc="0" dirty="0">
                <a:solidFill>
                  <a:srgbClr val="FFFFFF"/>
                </a:solidFill>
                <a:latin typeface="Segoe UI" panose="020B0502040204020203" pitchFamily="34" charset="0"/>
                <a:ea typeface="Roboto Light" charset="0"/>
                <a:cs typeface="Roboto Light" charset="0"/>
              </a:rPr>
              <a:t> + 33 (0) 1 73 60 01 10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79924C8-810E-4E21-8A93-A6E2F428A7A9}"/>
              </a:ext>
            </a:extLst>
          </p:cNvPr>
          <p:cNvSpPr txBox="1">
            <a:spLocks/>
          </p:cNvSpPr>
          <p:nvPr userDrawn="1"/>
        </p:nvSpPr>
        <p:spPr>
          <a:xfrm>
            <a:off x="1137694" y="5488114"/>
            <a:ext cx="3096000" cy="23435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en-US" sz="1400" b="0" spc="0" dirty="0">
                <a:solidFill>
                  <a:srgbClr val="FFFFFF"/>
                </a:solidFill>
                <a:latin typeface="Segoe UI" panose="020B0502040204020203" pitchFamily="34" charset="0"/>
                <a:ea typeface="Roboto Light" charset="0"/>
                <a:cs typeface="Roboto Light" charset="0"/>
              </a:rPr>
              <a:t>contact@neocasesoftware.com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4483A0B-2B5E-46DB-912A-6C48DF3144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622" y="5187071"/>
            <a:ext cx="178593" cy="17859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3BB691F0-69C7-44EF-80A0-1D1AC2254E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622" y="5515996"/>
            <a:ext cx="178593" cy="17859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459E752B-39B7-427C-B6BE-1876AE2CBB97}"/>
              </a:ext>
            </a:extLst>
          </p:cNvPr>
          <p:cNvSpPr txBox="1">
            <a:spLocks/>
          </p:cNvSpPr>
          <p:nvPr userDrawn="1"/>
        </p:nvSpPr>
        <p:spPr>
          <a:xfrm>
            <a:off x="1137694" y="5824612"/>
            <a:ext cx="3600000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400" b="0" spc="0" dirty="0">
                <a:solidFill>
                  <a:srgbClr val="FFFFFF"/>
                </a:solidFill>
                <a:latin typeface="Segoe UI" panose="020B0502040204020203" pitchFamily="34" charset="0"/>
                <a:ea typeface="Roboto Light" charset="0"/>
                <a:cs typeface="Roboto Light" charset="0"/>
              </a:rPr>
              <a:t>91 Boulevard National, </a:t>
            </a:r>
            <a:br>
              <a:rPr lang="fr-FR" sz="1400" b="0" spc="0" dirty="0">
                <a:solidFill>
                  <a:srgbClr val="FFFFFF"/>
                </a:solidFill>
                <a:latin typeface="Segoe UI" panose="020B0502040204020203" pitchFamily="34" charset="0"/>
                <a:ea typeface="Roboto Light" charset="0"/>
                <a:cs typeface="Roboto Light" charset="0"/>
              </a:rPr>
            </a:br>
            <a:r>
              <a:rPr lang="fr-FR" sz="1400" b="0" spc="0" dirty="0">
                <a:solidFill>
                  <a:srgbClr val="FFFFFF"/>
                </a:solidFill>
                <a:latin typeface="Segoe UI" panose="020B0502040204020203" pitchFamily="34" charset="0"/>
                <a:ea typeface="Roboto Light" charset="0"/>
                <a:cs typeface="Roboto Light" charset="0"/>
              </a:rPr>
              <a:t>92250 La Garenne-Colombes, France</a:t>
            </a:r>
            <a:endParaRPr lang="en-US" sz="1400" b="0" spc="0" dirty="0">
              <a:solidFill>
                <a:srgbClr val="FFFFFF"/>
              </a:solidFill>
              <a:latin typeface="Segoe UI" panose="020B0502040204020203" pitchFamily="34" charset="0"/>
              <a:ea typeface="Roboto Light" charset="0"/>
              <a:cs typeface="Roboto Light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D67959FC-C370-43FA-8855-342620BA8ED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4621" y="5959783"/>
            <a:ext cx="197659" cy="1976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D17DB59-5F56-43DE-A638-488B891942D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561773"/>
            <a:ext cx="4829175" cy="482918"/>
          </a:xfrm>
          <a:prstGeom prst="rect">
            <a:avLst/>
          </a:prstGeom>
        </p:spPr>
      </p:pic>
      <p:sp>
        <p:nvSpPr>
          <p:cNvPr id="48" name="Title 2">
            <a:extLst>
              <a:ext uri="{FF2B5EF4-FFF2-40B4-BE49-F238E27FC236}">
                <a16:creationId xmlns:a16="http://schemas.microsoft.com/office/drawing/2014/main" id="{9BE85137-E1B6-4EEF-B9C9-EFED6DCA739C}"/>
              </a:ext>
            </a:extLst>
          </p:cNvPr>
          <p:cNvSpPr txBox="1">
            <a:spLocks/>
          </p:cNvSpPr>
          <p:nvPr userDrawn="1"/>
        </p:nvSpPr>
        <p:spPr>
          <a:xfrm>
            <a:off x="774621" y="4575852"/>
            <a:ext cx="1260000" cy="432000"/>
          </a:xfrm>
          <a:prstGeom prst="rect">
            <a:avLst/>
          </a:prstGeom>
          <a:effectLst/>
        </p:spPr>
        <p:txBody>
          <a:bodyPr vert="horz" lIns="72000" tIns="72000" rIns="72000" bIns="7200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1" i="0" kern="1200" spc="-151" baseline="0">
                <a:solidFill>
                  <a:srgbClr val="FFFFFF"/>
                </a:solidFill>
                <a:latin typeface="+mj-lt"/>
                <a:ea typeface="Montserrat SemiBold" charset="0"/>
                <a:cs typeface="Montserrat SemiBold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EMEA</a:t>
            </a:r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6F6BE1BF-DDF0-406E-8FD7-6CBB220ACC8F}"/>
              </a:ext>
            </a:extLst>
          </p:cNvPr>
          <p:cNvSpPr txBox="1">
            <a:spLocks/>
          </p:cNvSpPr>
          <p:nvPr userDrawn="1"/>
        </p:nvSpPr>
        <p:spPr>
          <a:xfrm>
            <a:off x="5798300" y="4575852"/>
            <a:ext cx="1260000" cy="432000"/>
          </a:xfrm>
          <a:prstGeom prst="rect">
            <a:avLst/>
          </a:prstGeom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1" i="0" kern="1200" spc="-151" baseline="0">
                <a:solidFill>
                  <a:srgbClr val="FFFFFF"/>
                </a:solidFill>
                <a:latin typeface="+mj-lt"/>
                <a:ea typeface="Montserrat SemiBold" charset="0"/>
                <a:cs typeface="Montserrat SemiBold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/>
              <a:t>NORAM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E2B704FD-6D2B-40EC-B194-3427EF6C6C61}"/>
              </a:ext>
            </a:extLst>
          </p:cNvPr>
          <p:cNvSpPr txBox="1">
            <a:spLocks/>
          </p:cNvSpPr>
          <p:nvPr userDrawn="1"/>
        </p:nvSpPr>
        <p:spPr>
          <a:xfrm>
            <a:off x="6202321" y="5159189"/>
            <a:ext cx="3096000" cy="23435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en-US" sz="1400" b="0" spc="0" dirty="0">
                <a:solidFill>
                  <a:srgbClr val="FFFFFF"/>
                </a:solidFill>
                <a:latin typeface="Segoe UI" panose="020B0502040204020203" pitchFamily="34" charset="0"/>
                <a:ea typeface="Roboto Light" charset="0"/>
                <a:cs typeface="Roboto Light" charset="0"/>
              </a:rPr>
              <a:t> + 1 877-383-0400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485A599F-3209-4168-9D53-A201EAC12A46}"/>
              </a:ext>
            </a:extLst>
          </p:cNvPr>
          <p:cNvSpPr txBox="1">
            <a:spLocks/>
          </p:cNvSpPr>
          <p:nvPr userDrawn="1"/>
        </p:nvSpPr>
        <p:spPr>
          <a:xfrm>
            <a:off x="6202321" y="5488114"/>
            <a:ext cx="3096000" cy="23435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en-US" sz="1400" b="0" spc="0" dirty="0">
                <a:solidFill>
                  <a:srgbClr val="FFFFFF"/>
                </a:solidFill>
                <a:latin typeface="Segoe UI" panose="020B0502040204020203" pitchFamily="34" charset="0"/>
                <a:ea typeface="Roboto Light" charset="0"/>
                <a:cs typeface="Roboto Light" charset="0"/>
              </a:rPr>
              <a:t>contact@neocasesoftware.com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52E7B1F3-A57B-4ECA-ADF8-B6A00AC412B9}"/>
              </a:ext>
            </a:extLst>
          </p:cNvPr>
          <p:cNvSpPr txBox="1">
            <a:spLocks/>
          </p:cNvSpPr>
          <p:nvPr userDrawn="1"/>
        </p:nvSpPr>
        <p:spPr>
          <a:xfrm>
            <a:off x="6202321" y="5824612"/>
            <a:ext cx="3600000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0" spc="0" dirty="0">
                <a:solidFill>
                  <a:srgbClr val="FFFFFF"/>
                </a:solidFill>
                <a:latin typeface="Segoe UI" panose="020B0502040204020203" pitchFamily="34" charset="0"/>
                <a:ea typeface="Roboto Light" charset="0"/>
                <a:cs typeface="Roboto Light" charset="0"/>
              </a:rPr>
              <a:t>275 Grove St,</a:t>
            </a:r>
          </a:p>
          <a:p>
            <a:pPr>
              <a:lnSpc>
                <a:spcPct val="100000"/>
              </a:lnSpc>
            </a:pPr>
            <a:r>
              <a:rPr lang="en-US" sz="1400" b="0" spc="0" dirty="0">
                <a:solidFill>
                  <a:srgbClr val="FFFFFF"/>
                </a:solidFill>
                <a:latin typeface="Segoe UI" panose="020B0502040204020203" pitchFamily="34" charset="0"/>
                <a:ea typeface="Roboto Light" charset="0"/>
                <a:cs typeface="Roboto Light" charset="0"/>
              </a:rPr>
              <a:t>Auburndale, MA 02466, US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C5AAB366-1E48-43BB-A182-59640B0166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9906" y="5187071"/>
            <a:ext cx="178593" cy="178593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F9A88A52-67B1-4AC0-96D6-9FDAD7DD8D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9906" y="5515996"/>
            <a:ext cx="178593" cy="178593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0B00DF1D-CDB9-49B4-95AC-F4BD95E0F69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9905" y="5959783"/>
            <a:ext cx="197659" cy="197659"/>
          </a:xfrm>
          <a:prstGeom prst="rect">
            <a:avLst/>
          </a:prstGeom>
        </p:spPr>
      </p:pic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5E093816-B097-44E7-A25F-C21D7A491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669550"/>
            <a:ext cx="10476000" cy="2232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6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50" grpId="0"/>
      <p:bldP spid="51" grpId="0"/>
      <p:bldP spid="52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0E120B-D886-AF85-340C-C046B444C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B8E43A-B4C1-1727-E27A-752775454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80A7E2-67C6-0B2A-41E4-93E1BCB9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4E1A-C04E-4C44-AE8A-E31354E8F4D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497604-DECE-FB0E-B7A6-EAE0633F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167D3B-C93D-86E7-E802-6A0655B4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5A08-92CB-4219-B277-792B61ACD7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A97A46-BDD9-66D1-D930-8CFD172A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119E12-B2E7-F3FB-D16A-063A27E4F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06B4AE-2B38-2637-E571-D437EC46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4E1A-C04E-4C44-AE8A-E31354E8F4D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EBEFC2-1EAE-8657-3F6A-E6316E43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F15412-6676-508E-C1A7-C6B79378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5A08-92CB-4219-B277-792B61ACD7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548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C83A7-3937-671D-7C2B-804FD724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44A5BC-2A28-C42A-FE60-1DA14C9E2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1EB79C-AC73-6C80-56F8-C986D2E8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4E1A-C04E-4C44-AE8A-E31354E8F4D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8E29F1-A97F-BDD2-776D-DF26BF0C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8BEDFC-F04C-FA2B-5F3D-E51588FC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5A08-92CB-4219-B277-792B61ACD7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75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5DED7-4CCC-159B-58AA-752F1FFB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B12385-834B-54E8-4E3F-AB385CFC5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08D7CB-E64E-2EEF-C370-9D7126994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F6AAFD-9A48-02A3-F257-7DAB1BCE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4E1A-C04E-4C44-AE8A-E31354E8F4D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2E017B-F564-32DD-5190-5D3D46EE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7C7778-8718-CBC4-7015-59CAD202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5A08-92CB-4219-B277-792B61ACD7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95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785222-3BF5-856A-55A3-B6869E10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B25DC6-BDFA-DAC8-095E-DA1444CB6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8F4613-2396-A353-5725-20329E714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2F7395-920F-D1D6-BECE-4AA7B716E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B3EE13-09EB-FBFA-BC6F-45060820C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5EBA2E-1C5A-B8C6-32C9-15CCFAAD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4E1A-C04E-4C44-AE8A-E31354E8F4D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6F9EA7F-EBFE-C7B0-94EE-96493282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CE7B60-9129-33EE-6F09-D8DCA1AE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5A08-92CB-4219-B277-792B61ACD7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610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67F2A-E3C7-EFF3-423D-B0FC66C8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454EB5-264C-C112-3B5F-C69503B7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4E1A-C04E-4C44-AE8A-E31354E8F4D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8BF49C-BA72-AF20-38D3-C77187FF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AA6963-E832-B9FC-3A77-EEB98499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5A08-92CB-4219-B277-792B61ACD7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79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D44A4A-B050-6A95-950E-417BDA08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4E1A-C04E-4C44-AE8A-E31354E8F4D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366F85-0487-11EC-4437-63CE692E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E44C35-901D-DD08-5D97-CC43DDA9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5A08-92CB-4219-B277-792B61ACD7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458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E5B5C-6363-98A8-8D08-FAF5EFD5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D4FB86-33A9-32C5-B42B-905CAF9BE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ECEC25-CD03-F5BF-7D4A-A965DE94F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5BB9FB-A85E-AFC2-2479-A96C95F3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4E1A-C04E-4C44-AE8A-E31354E8F4D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187FB3-F21D-FC40-A87E-9FFECB4C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01BD39-77C7-96BC-15FF-935C9A25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5A08-92CB-4219-B277-792B61ACD7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71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11A64-27C2-8C4E-0D2D-D368872E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C61B04-57F2-71D5-093C-12B04E60F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8F7E37-5609-CAD7-2B0E-BB270F16A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384C4C-4928-86C4-2D50-CE9DE751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4E1A-C04E-4C44-AE8A-E31354E8F4D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C0D6E6-D052-6FE9-2ABF-E060AE03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6591D4-28F5-BC95-E1F0-5E02AE28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5A08-92CB-4219-B277-792B61ACD7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7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6E06AA-6B59-48D7-85C8-983AA9DE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1B64E969-D2B8-4924-BE20-EA65DE5DE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E768B958-5902-4B7F-8953-2904512EA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5DC5F4-74E6-48A8-821D-F66AE328E4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863" y="1421421"/>
            <a:ext cx="11087100" cy="4968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477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3555F-C92C-8014-2C5B-D4F59BE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17A5CF-1535-6325-4900-05E89400B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F669D1-3F07-F202-0E6E-9B577881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4E1A-C04E-4C44-AE8A-E31354E8F4D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08FB0-84C0-6220-5F35-2E1F6A1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18F4DE-50DB-B07B-EA6F-7669978A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5A08-92CB-4219-B277-792B61ACD7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932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C288BF-0F50-571D-10C4-BFEECC681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35F656-33B7-8844-0820-EF52D12B9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F58E7B-D501-A88B-ACBD-DB3984F2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4E1A-C04E-4C44-AE8A-E31354E8F4D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AA7D05-A1C0-F9BA-81B7-EC3A97E0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CBE395-3E6E-30B4-2369-CD365396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5A08-92CB-4219-B277-792B61ACD7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6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Cov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B0617311-B06C-42CA-8AA4-2122D6DCF4FF}"/>
              </a:ext>
            </a:extLst>
          </p:cNvPr>
          <p:cNvSpPr/>
          <p:nvPr userDrawn="1"/>
        </p:nvSpPr>
        <p:spPr>
          <a:xfrm>
            <a:off x="0" y="-4175"/>
            <a:ext cx="3913963" cy="6864350"/>
          </a:xfrm>
          <a:custGeom>
            <a:avLst/>
            <a:gdLst>
              <a:gd name="connsiteX0" fmla="*/ 0 w 3253563"/>
              <a:gd name="connsiteY0" fmla="*/ 0 h 6858000"/>
              <a:gd name="connsiteX1" fmla="*/ 3253563 w 3253563"/>
              <a:gd name="connsiteY1" fmla="*/ 0 h 6858000"/>
              <a:gd name="connsiteX2" fmla="*/ 3253563 w 3253563"/>
              <a:gd name="connsiteY2" fmla="*/ 6858000 h 6858000"/>
              <a:gd name="connsiteX3" fmla="*/ 0 w 3253563"/>
              <a:gd name="connsiteY3" fmla="*/ 6858000 h 6858000"/>
              <a:gd name="connsiteX4" fmla="*/ 0 w 3253563"/>
              <a:gd name="connsiteY4" fmla="*/ 0 h 6858000"/>
              <a:gd name="connsiteX0" fmla="*/ 0 w 3913963"/>
              <a:gd name="connsiteY0" fmla="*/ 0 h 6864350"/>
              <a:gd name="connsiteX1" fmla="*/ 3253563 w 3913963"/>
              <a:gd name="connsiteY1" fmla="*/ 0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  <a:gd name="connsiteX0" fmla="*/ 0 w 3913963"/>
              <a:gd name="connsiteY0" fmla="*/ 0 h 6864350"/>
              <a:gd name="connsiteX1" fmla="*/ 2488019 w 3913963"/>
              <a:gd name="connsiteY1" fmla="*/ 10632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963" h="6864350">
                <a:moveTo>
                  <a:pt x="0" y="0"/>
                </a:moveTo>
                <a:lnTo>
                  <a:pt x="2488019" y="10632"/>
                </a:lnTo>
                <a:lnTo>
                  <a:pt x="3913963" y="686435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D85F4"/>
              </a:gs>
              <a:gs pos="100000">
                <a:schemeClr val="accent1">
                  <a:lumMod val="75000"/>
                </a:schemeClr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18065-3B3A-4728-8B26-4C121CFC01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25495"/>
            <a:ext cx="5545138" cy="1285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3079E0-9A5D-4EF0-9996-D61B0BE7A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0804" y="2991629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31B8E0-8247-415A-8414-BD97DA9574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0020" y="3066773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6321D91-DB7F-4A03-90C7-7A6D0DB2CD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0804" y="3989505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95A9125D-A4D8-4042-8141-9C3B41BA34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0020" y="4064649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FEDE8BF5-33A5-4954-87E1-EFBC076EDD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0804" y="5064113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5751C39-C189-4B7A-9FAF-96CA8D4118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60020" y="5139257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14" name="Picture Placeholder 43">
            <a:extLst>
              <a:ext uri="{FF2B5EF4-FFF2-40B4-BE49-F238E27FC236}">
                <a16:creationId xmlns:a16="http://schemas.microsoft.com/office/drawing/2014/main" id="{8D4A3142-1060-4FE5-AF95-62DC05CAC31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4372"/>
            <a:ext cx="3913963" cy="342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6" name="Picture Placeholder 36">
            <a:extLst>
              <a:ext uri="{FF2B5EF4-FFF2-40B4-BE49-F238E27FC236}">
                <a16:creationId xmlns:a16="http://schemas.microsoft.com/office/drawing/2014/main" id="{CBC8256F-2F98-413F-8CC7-FEB9F327F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3255" y="1967023"/>
            <a:ext cx="4306187" cy="4297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7" name="Footer Placeholder 15">
            <a:extLst>
              <a:ext uri="{FF2B5EF4-FFF2-40B4-BE49-F238E27FC236}">
                <a16:creationId xmlns:a16="http://schemas.microsoft.com/office/drawing/2014/main" id="{05B7BFBB-97A1-4706-86DD-E6B4DA7C8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9" name="Slide Number Placeholder 16">
            <a:extLst>
              <a:ext uri="{FF2B5EF4-FFF2-40B4-BE49-F238E27FC236}">
                <a16:creationId xmlns:a16="http://schemas.microsoft.com/office/drawing/2014/main" id="{9D3BC45E-7719-4B95-BFD3-F06C5158D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Flow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>
            <a:extLst>
              <a:ext uri="{FF2B5EF4-FFF2-40B4-BE49-F238E27FC236}">
                <a16:creationId xmlns:a16="http://schemas.microsoft.com/office/drawing/2014/main" id="{8270FFD3-E727-4367-A759-03D39B2424B6}"/>
              </a:ext>
            </a:extLst>
          </p:cNvPr>
          <p:cNvSpPr/>
          <p:nvPr/>
        </p:nvSpPr>
        <p:spPr>
          <a:xfrm>
            <a:off x="5253007" y="1529018"/>
            <a:ext cx="1685985" cy="16859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55FC87-AF14-419D-9F65-F8B9C5FC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5451" cy="645550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Montserrat-Bold" panose="0000080000000000000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DF98E-9ABB-4AE1-8707-2F4EBB3A3FA3}"/>
              </a:ext>
            </a:extLst>
          </p:cNvPr>
          <p:cNvSpPr/>
          <p:nvPr/>
        </p:nvSpPr>
        <p:spPr>
          <a:xfrm>
            <a:off x="0" y="4433549"/>
            <a:ext cx="12192000" cy="110490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 w="38100" cap="rnd" cmpd="sng">
            <a:noFill/>
            <a:prstDash val="sysDash"/>
            <a:miter lim="800000"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E9C2B1-7849-4B87-ACAB-1B648D9E77EC}"/>
              </a:ext>
            </a:extLst>
          </p:cNvPr>
          <p:cNvSpPr/>
          <p:nvPr/>
        </p:nvSpPr>
        <p:spPr>
          <a:xfrm>
            <a:off x="749810" y="3760190"/>
            <a:ext cx="1973319" cy="27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2962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6613C-AC32-49D1-80CD-B2720D9C9A76}"/>
              </a:ext>
            </a:extLst>
          </p:cNvPr>
          <p:cNvGrpSpPr/>
          <p:nvPr/>
        </p:nvGrpSpPr>
        <p:grpSpPr>
          <a:xfrm>
            <a:off x="839416" y="3996000"/>
            <a:ext cx="1790801" cy="1980000"/>
            <a:chOff x="767408" y="2423820"/>
            <a:chExt cx="2256268" cy="134967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9BE2C10-B174-4909-B222-EA264CC73D5B}"/>
                </a:ext>
              </a:extLst>
            </p:cNvPr>
            <p:cNvSpPr/>
            <p:nvPr/>
          </p:nvSpPr>
          <p:spPr>
            <a:xfrm>
              <a:off x="767408" y="2423820"/>
              <a:ext cx="2256268" cy="1346659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9C5F61F-333D-4AA2-87D0-FB60E8EFFA67}"/>
                </a:ext>
              </a:extLst>
            </p:cNvPr>
            <p:cNvSpPr/>
            <p:nvPr/>
          </p:nvSpPr>
          <p:spPr>
            <a:xfrm>
              <a:off x="767408" y="2423820"/>
              <a:ext cx="94282" cy="13496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8684840-EBE8-4E79-AA7E-F0ACB98207F0}"/>
              </a:ext>
            </a:extLst>
          </p:cNvPr>
          <p:cNvSpPr/>
          <p:nvPr/>
        </p:nvSpPr>
        <p:spPr>
          <a:xfrm>
            <a:off x="749810" y="3760190"/>
            <a:ext cx="1973319" cy="27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2962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174E4D-B4CE-44F8-BA48-6D3D5E83A824}"/>
              </a:ext>
            </a:extLst>
          </p:cNvPr>
          <p:cNvGrpSpPr/>
          <p:nvPr/>
        </p:nvGrpSpPr>
        <p:grpSpPr>
          <a:xfrm>
            <a:off x="2980724" y="3996000"/>
            <a:ext cx="1790801" cy="1980000"/>
            <a:chOff x="767408" y="2423819"/>
            <a:chExt cx="2256268" cy="134967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FBFD498-9BE3-40AD-B159-BA78B0C6EF68}"/>
                </a:ext>
              </a:extLst>
            </p:cNvPr>
            <p:cNvSpPr/>
            <p:nvPr/>
          </p:nvSpPr>
          <p:spPr>
            <a:xfrm>
              <a:off x="767408" y="2423819"/>
              <a:ext cx="2256268" cy="1330387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266AA38-48F6-473F-9B4B-0D04AF982208}"/>
                </a:ext>
              </a:extLst>
            </p:cNvPr>
            <p:cNvSpPr/>
            <p:nvPr/>
          </p:nvSpPr>
          <p:spPr>
            <a:xfrm>
              <a:off x="767408" y="2423819"/>
              <a:ext cx="95891" cy="13496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7AB5FB-1CA7-4525-A840-3005921BADD6}"/>
              </a:ext>
            </a:extLst>
          </p:cNvPr>
          <p:cNvGrpSpPr/>
          <p:nvPr/>
        </p:nvGrpSpPr>
        <p:grpSpPr>
          <a:xfrm>
            <a:off x="5155012" y="3996000"/>
            <a:ext cx="1790801" cy="1980000"/>
            <a:chOff x="767408" y="2423819"/>
            <a:chExt cx="2256268" cy="135107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B910201-3662-4EFE-9F9A-043E03C7CCC0}"/>
                </a:ext>
              </a:extLst>
            </p:cNvPr>
            <p:cNvSpPr/>
            <p:nvPr/>
          </p:nvSpPr>
          <p:spPr>
            <a:xfrm>
              <a:off x="767408" y="2423819"/>
              <a:ext cx="2256268" cy="1351071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C8E750-C9C6-4B22-B54C-B7F1A4B10D5E}"/>
                </a:ext>
              </a:extLst>
            </p:cNvPr>
            <p:cNvSpPr/>
            <p:nvPr/>
          </p:nvSpPr>
          <p:spPr>
            <a:xfrm>
              <a:off x="767408" y="2423819"/>
              <a:ext cx="80970" cy="1348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59EAFB-0E97-4941-84E8-8E599C333B80}"/>
              </a:ext>
            </a:extLst>
          </p:cNvPr>
          <p:cNvGrpSpPr/>
          <p:nvPr/>
        </p:nvGrpSpPr>
        <p:grpSpPr>
          <a:xfrm>
            <a:off x="7343260" y="3996000"/>
            <a:ext cx="1790801" cy="1980000"/>
            <a:chOff x="767408" y="2423820"/>
            <a:chExt cx="2256268" cy="13641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EFEAB7F-3FA0-4D46-A022-7F80655B2952}"/>
                </a:ext>
              </a:extLst>
            </p:cNvPr>
            <p:cNvSpPr/>
            <p:nvPr/>
          </p:nvSpPr>
          <p:spPr>
            <a:xfrm>
              <a:off x="767408" y="2423820"/>
              <a:ext cx="2256268" cy="1361144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E27B2F-73FD-4E1F-BD3E-0E0D1C827998}"/>
                </a:ext>
              </a:extLst>
            </p:cNvPr>
            <p:cNvSpPr/>
            <p:nvPr/>
          </p:nvSpPr>
          <p:spPr>
            <a:xfrm>
              <a:off x="767408" y="2423820"/>
              <a:ext cx="80970" cy="13641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D5B9B5-B0FA-49F7-8385-A64ACD32774C}"/>
              </a:ext>
            </a:extLst>
          </p:cNvPr>
          <p:cNvGrpSpPr/>
          <p:nvPr/>
        </p:nvGrpSpPr>
        <p:grpSpPr>
          <a:xfrm>
            <a:off x="9531508" y="3996000"/>
            <a:ext cx="1790801" cy="1980000"/>
            <a:chOff x="767408" y="2423820"/>
            <a:chExt cx="2256268" cy="134812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8B853C6-6E1E-4A68-B84A-A0869DDE2ED8}"/>
                </a:ext>
              </a:extLst>
            </p:cNvPr>
            <p:cNvSpPr/>
            <p:nvPr/>
          </p:nvSpPr>
          <p:spPr>
            <a:xfrm>
              <a:off x="767408" y="2423820"/>
              <a:ext cx="2256268" cy="1348123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A3BECE-5990-4A8E-9D2B-4BD584F0154D}"/>
                </a:ext>
              </a:extLst>
            </p:cNvPr>
            <p:cNvSpPr/>
            <p:nvPr/>
          </p:nvSpPr>
          <p:spPr>
            <a:xfrm>
              <a:off x="767408" y="2423820"/>
              <a:ext cx="80970" cy="13451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C641A69-D573-477A-9729-CFB3646305E6}"/>
              </a:ext>
            </a:extLst>
          </p:cNvPr>
          <p:cNvSpPr/>
          <p:nvPr/>
        </p:nvSpPr>
        <p:spPr>
          <a:xfrm rot="5400000">
            <a:off x="2706390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F5126361-744A-4789-B32B-816C92738A06}"/>
              </a:ext>
            </a:extLst>
          </p:cNvPr>
          <p:cNvSpPr/>
          <p:nvPr/>
        </p:nvSpPr>
        <p:spPr>
          <a:xfrm rot="5400000">
            <a:off x="4846876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556322AC-622A-4A05-AC4E-8EB5841B1140}"/>
              </a:ext>
            </a:extLst>
          </p:cNvPr>
          <p:cNvSpPr/>
          <p:nvPr/>
        </p:nvSpPr>
        <p:spPr>
          <a:xfrm rot="5400000">
            <a:off x="7016302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30C054F1-0E70-4006-8FA3-2E02C4C9404F}"/>
              </a:ext>
            </a:extLst>
          </p:cNvPr>
          <p:cNvSpPr/>
          <p:nvPr/>
        </p:nvSpPr>
        <p:spPr>
          <a:xfrm rot="5400000">
            <a:off x="9212694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63D9EAFD-C63F-4EF8-8C49-B7E62F930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379200" y="4678025"/>
            <a:ext cx="706438" cy="6159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DD49D8FD-8FC5-48D4-8978-31CC2C698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1576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kern="0" spc="0" baseline="0">
                <a:solidFill>
                  <a:schemeClr val="accent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88" name="Text Placeholder 86">
            <a:extLst>
              <a:ext uri="{FF2B5EF4-FFF2-40B4-BE49-F238E27FC236}">
                <a16:creationId xmlns:a16="http://schemas.microsoft.com/office/drawing/2014/main" id="{1963BC1E-D352-4D23-BC1A-5E3F03BF68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160" y="4479384"/>
            <a:ext cx="1423374" cy="1260000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>
              <a:buClr>
                <a:schemeClr val="accent1"/>
              </a:buClr>
              <a:defRPr lang="fr-FR" sz="1000" dirty="0"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171450" lvl="0" indent="-171450"/>
            <a:endParaRPr lang="fr-FR" dirty="0"/>
          </a:p>
        </p:txBody>
      </p:sp>
      <p:sp>
        <p:nvSpPr>
          <p:cNvPr id="91" name="Text Placeholder 86">
            <a:extLst>
              <a:ext uri="{FF2B5EF4-FFF2-40B4-BE49-F238E27FC236}">
                <a16:creationId xmlns:a16="http://schemas.microsoft.com/office/drawing/2014/main" id="{5DE8F28B-7B36-453B-8418-9A0EBA430E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0173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kern="0" spc="0" baseline="0">
                <a:solidFill>
                  <a:schemeClr val="accent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2" name="Text Placeholder 86">
            <a:extLst>
              <a:ext uri="{FF2B5EF4-FFF2-40B4-BE49-F238E27FC236}">
                <a16:creationId xmlns:a16="http://schemas.microsoft.com/office/drawing/2014/main" id="{88F32B40-065F-4647-AEAA-0C7895ABE9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8757" y="4479384"/>
            <a:ext cx="1423374" cy="1285796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>
              <a:defRPr lang="fr-FR" sz="1000" dirty="0"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171450" lvl="0" indent="-171450">
              <a:buClr>
                <a:schemeClr val="accent1"/>
              </a:buClr>
            </a:pPr>
            <a:endParaRPr lang="fr-FR" dirty="0"/>
          </a:p>
        </p:txBody>
      </p:sp>
      <p:sp>
        <p:nvSpPr>
          <p:cNvPr id="93" name="Text Placeholder 86">
            <a:extLst>
              <a:ext uri="{FF2B5EF4-FFF2-40B4-BE49-F238E27FC236}">
                <a16:creationId xmlns:a16="http://schemas.microsoft.com/office/drawing/2014/main" id="{D1C24899-46FD-48C6-8428-BAF67127A5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4672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kern="0" spc="0" baseline="0">
                <a:solidFill>
                  <a:schemeClr val="accent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4" name="Text Placeholder 86">
            <a:extLst>
              <a:ext uri="{FF2B5EF4-FFF2-40B4-BE49-F238E27FC236}">
                <a16:creationId xmlns:a16="http://schemas.microsoft.com/office/drawing/2014/main" id="{BCD83AD1-A658-4BC1-9936-90D0CB56E1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3256" y="4479384"/>
            <a:ext cx="1423374" cy="1285796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>
              <a:defRPr lang="fr-FR" sz="1000" dirty="0"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171450" lvl="0" indent="-171450">
              <a:buClr>
                <a:schemeClr val="accent1"/>
              </a:buClr>
            </a:pPr>
            <a:endParaRPr lang="fr-FR" dirty="0"/>
          </a:p>
        </p:txBody>
      </p:sp>
      <p:sp>
        <p:nvSpPr>
          <p:cNvPr id="95" name="Text Placeholder 86">
            <a:extLst>
              <a:ext uri="{FF2B5EF4-FFF2-40B4-BE49-F238E27FC236}">
                <a16:creationId xmlns:a16="http://schemas.microsoft.com/office/drawing/2014/main" id="{FC636440-D31F-4898-ADB4-A3771872A1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49171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kern="0" spc="0" baseline="0">
                <a:solidFill>
                  <a:schemeClr val="accent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6" name="Text Placeholder 86">
            <a:extLst>
              <a:ext uri="{FF2B5EF4-FFF2-40B4-BE49-F238E27FC236}">
                <a16:creationId xmlns:a16="http://schemas.microsoft.com/office/drawing/2014/main" id="{AEA13E8E-2ACC-4D43-9310-8F35BE5C25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47755" y="4479384"/>
            <a:ext cx="1423374" cy="1285796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>
              <a:defRPr lang="fr-FR" sz="1000" dirty="0"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171450" lvl="0" indent="-171450">
              <a:buClr>
                <a:schemeClr val="accent1"/>
              </a:buClr>
            </a:pPr>
            <a:endParaRPr lang="fr-FR" dirty="0"/>
          </a:p>
        </p:txBody>
      </p:sp>
      <p:sp>
        <p:nvSpPr>
          <p:cNvPr id="97" name="Text Placeholder 86">
            <a:extLst>
              <a:ext uri="{FF2B5EF4-FFF2-40B4-BE49-F238E27FC236}">
                <a16:creationId xmlns:a16="http://schemas.microsoft.com/office/drawing/2014/main" id="{5B798E9C-51A4-47F3-B371-3919F680F3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05719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kern="0" spc="0" baseline="0">
                <a:solidFill>
                  <a:schemeClr val="accent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8" name="Text Placeholder 86">
            <a:extLst>
              <a:ext uri="{FF2B5EF4-FFF2-40B4-BE49-F238E27FC236}">
                <a16:creationId xmlns:a16="http://schemas.microsoft.com/office/drawing/2014/main" id="{6A77B44F-B15C-43CD-8C0C-E9CEC3A512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04303" y="4479384"/>
            <a:ext cx="1423374" cy="1285796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>
              <a:defRPr lang="fr-FR" sz="1000" dirty="0"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171450" lvl="0" indent="-171450">
              <a:buClr>
                <a:schemeClr val="accent1"/>
              </a:buClr>
            </a:pPr>
            <a:endParaRPr lang="fr-FR" dirty="0"/>
          </a:p>
        </p:txBody>
      </p:sp>
      <p:sp>
        <p:nvSpPr>
          <p:cNvPr id="100" name="Picture Placeholder 99">
            <a:extLst>
              <a:ext uri="{FF2B5EF4-FFF2-40B4-BE49-F238E27FC236}">
                <a16:creationId xmlns:a16="http://schemas.microsoft.com/office/drawing/2014/main" id="{06EBAAE3-B40D-4872-8E26-3AC62269DD9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76298" y="1751719"/>
            <a:ext cx="1239403" cy="124058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</a:defRPr>
            </a:lvl1pPr>
          </a:lstStyle>
          <a:p>
            <a:r>
              <a:rPr lang="fr-FR" dirty="0"/>
              <a:t>User pic</a:t>
            </a:r>
          </a:p>
        </p:txBody>
      </p:sp>
      <p:sp>
        <p:nvSpPr>
          <p:cNvPr id="101" name="Text Placeholder 86">
            <a:extLst>
              <a:ext uri="{FF2B5EF4-FFF2-40B4-BE49-F238E27FC236}">
                <a16:creationId xmlns:a16="http://schemas.microsoft.com/office/drawing/2014/main" id="{D3B4BE0D-D24B-4599-81BF-45D2AFAF31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4672" y="3271626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 spc="150" baseline="0">
                <a:solidFill>
                  <a:schemeClr val="accent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Name</a:t>
            </a:r>
          </a:p>
        </p:txBody>
      </p:sp>
      <p:sp>
        <p:nvSpPr>
          <p:cNvPr id="102" name="Text Placeholder 86">
            <a:extLst>
              <a:ext uri="{FF2B5EF4-FFF2-40B4-BE49-F238E27FC236}">
                <a16:creationId xmlns:a16="http://schemas.microsoft.com/office/drawing/2014/main" id="{0F6D6BB2-2D4E-4197-9ABB-6FDF54FFEF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855" y="3486572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</a:t>
            </a:r>
            <a:r>
              <a:rPr lang="fr-FR" dirty="0" err="1"/>
              <a:t>Function</a:t>
            </a:r>
            <a:endParaRPr lang="fr-FR" dirty="0"/>
          </a:p>
        </p:txBody>
      </p:sp>
      <p:sp>
        <p:nvSpPr>
          <p:cNvPr id="104" name="Arc 103">
            <a:extLst>
              <a:ext uri="{FF2B5EF4-FFF2-40B4-BE49-F238E27FC236}">
                <a16:creationId xmlns:a16="http://schemas.microsoft.com/office/drawing/2014/main" id="{598C3589-F46E-4F3F-98EA-7EA38A116E6C}"/>
              </a:ext>
            </a:extLst>
          </p:cNvPr>
          <p:cNvSpPr/>
          <p:nvPr/>
        </p:nvSpPr>
        <p:spPr>
          <a:xfrm>
            <a:off x="5383256" y="1655552"/>
            <a:ext cx="1449420" cy="144942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51" name="Footer Placeholder 15">
            <a:extLst>
              <a:ext uri="{FF2B5EF4-FFF2-40B4-BE49-F238E27FC236}">
                <a16:creationId xmlns:a16="http://schemas.microsoft.com/office/drawing/2014/main" id="{E0AEA466-A39E-4EE0-A5FC-3E960EE3E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52" name="Slide Number Placeholder 16">
            <a:extLst>
              <a:ext uri="{FF2B5EF4-FFF2-40B4-BE49-F238E27FC236}">
                <a16:creationId xmlns:a16="http://schemas.microsoft.com/office/drawing/2014/main" id="{E0D577F7-087E-42B6-B64A-7EBD0FF59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8E1D6836-40A6-474D-A4AD-88B430BD75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5214" y="1452063"/>
            <a:ext cx="4392000" cy="1980000"/>
          </a:xfrm>
          <a:prstGeom prst="rect">
            <a:avLst/>
          </a:prstGeo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182563" indent="-179388">
              <a:defRPr>
                <a:latin typeface="Segoe UI" panose="020B0502040204020203" pitchFamily="34" charset="0"/>
              </a:defRPr>
            </a:lvl2pPr>
            <a:lvl3pPr marL="357188" indent="-179388">
              <a:defRPr>
                <a:latin typeface="Segoe UI" panose="020B0502040204020203" pitchFamily="34" charset="0"/>
              </a:defRPr>
            </a:lvl3pPr>
            <a:lvl4pPr marL="539750" indent="-182563">
              <a:defRPr>
                <a:latin typeface="Segoe UI" panose="020B0502040204020203" pitchFamily="34" charset="0"/>
              </a:defRPr>
            </a:lvl4pPr>
            <a:lvl5pPr marL="714375" indent="-179388"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5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Benefit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55FC87-AF14-419D-9F65-F8B9C5FC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5451" cy="645550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Montserrat-Bold" panose="0000080000000000000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697893-2592-4A5D-8A78-18555F8035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0314" y="2778974"/>
            <a:ext cx="2340000" cy="3060000"/>
          </a:xfrm>
          <a:prstGeom prst="rect">
            <a:avLst/>
          </a:prstGeom>
          <a:solidFill>
            <a:schemeClr val="accent1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B143416-BC5B-44C0-A472-0A1008104D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5965" y="2779858"/>
            <a:ext cx="2340000" cy="3060000"/>
          </a:xfrm>
          <a:prstGeom prst="rect">
            <a:avLst/>
          </a:prstGeom>
          <a:solidFill>
            <a:schemeClr val="accent1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AD0256F-5D36-4B63-B0CA-9E908D75A8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87694" y="2778974"/>
            <a:ext cx="2340000" cy="3060000"/>
          </a:xfrm>
          <a:prstGeom prst="rect">
            <a:avLst/>
          </a:prstGeom>
          <a:solidFill>
            <a:schemeClr val="accent1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FA63E7A-6B9E-4AF5-8F4F-06181A612B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0688" y="2778974"/>
            <a:ext cx="2340000" cy="3060000"/>
          </a:xfrm>
          <a:prstGeom prst="rect">
            <a:avLst/>
          </a:prstGeom>
          <a:solidFill>
            <a:schemeClr val="accent1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6026803-694C-4058-AE3C-E5B5093573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59097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480EFBB-58FC-4731-ADD2-7402507EB6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84583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CDAE30-1160-4873-BE93-FB87828988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0069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E0039A2-76AD-4973-A977-D9CCE0690A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35555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C2F7BB-8A33-4AFB-8988-AE6CDAA6DD6C}"/>
              </a:ext>
            </a:extLst>
          </p:cNvPr>
          <p:cNvSpPr/>
          <p:nvPr/>
        </p:nvSpPr>
        <p:spPr>
          <a:xfrm>
            <a:off x="1605103" y="1555023"/>
            <a:ext cx="1115279" cy="111527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Segoe UI" panose="020B0502040204020203" pitchFamily="34" charset="0"/>
            </a:endParaRPr>
          </a:p>
        </p:txBody>
      </p:sp>
      <p:sp>
        <p:nvSpPr>
          <p:cNvPr id="19" name="Picture Placeholder 99">
            <a:extLst>
              <a:ext uri="{FF2B5EF4-FFF2-40B4-BE49-F238E27FC236}">
                <a16:creationId xmlns:a16="http://schemas.microsoft.com/office/drawing/2014/main" id="{59748BF7-05CF-4B8A-9D99-B4617049515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20315" y="1718902"/>
            <a:ext cx="805170" cy="8059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Segoe UI" panose="020B0502040204020203" pitchFamily="34" charset="0"/>
              </a:defRPr>
            </a:lvl1pPr>
          </a:lstStyle>
          <a:p>
            <a:r>
              <a:rPr lang="fr-FR" dirty="0"/>
              <a:t>User pic</a:t>
            </a:r>
          </a:p>
        </p:txBody>
      </p:sp>
      <p:sp>
        <p:nvSpPr>
          <p:cNvPr id="20" name="Text Placeholder 86">
            <a:extLst>
              <a:ext uri="{FF2B5EF4-FFF2-40B4-BE49-F238E27FC236}">
                <a16:creationId xmlns:a16="http://schemas.microsoft.com/office/drawing/2014/main" id="{686CA655-2B66-45AC-A1EF-B201D3E26F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2787517" y="1999941"/>
            <a:ext cx="1944000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Name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568388A-2E63-4B80-8B80-4BFB85475BD3}"/>
              </a:ext>
            </a:extLst>
          </p:cNvPr>
          <p:cNvSpPr/>
          <p:nvPr/>
        </p:nvSpPr>
        <p:spPr>
          <a:xfrm>
            <a:off x="1632399" y="1629636"/>
            <a:ext cx="1019742" cy="1019742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23" name="Footer Placeholder 15">
            <a:extLst>
              <a:ext uri="{FF2B5EF4-FFF2-40B4-BE49-F238E27FC236}">
                <a16:creationId xmlns:a16="http://schemas.microsoft.com/office/drawing/2014/main" id="{27D9C9AA-C2AA-4ACE-B8E1-990C64B6F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24" name="Slide Number Placeholder 16">
            <a:extLst>
              <a:ext uri="{FF2B5EF4-FFF2-40B4-BE49-F238E27FC236}">
                <a16:creationId xmlns:a16="http://schemas.microsoft.com/office/drawing/2014/main" id="{8762AE62-0701-4D43-AF2B-658FD649D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56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Cover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>
            <a:extLst>
              <a:ext uri="{FF2B5EF4-FFF2-40B4-BE49-F238E27FC236}">
                <a16:creationId xmlns:a16="http://schemas.microsoft.com/office/drawing/2014/main" id="{898A7E4A-B2E8-411A-A6F7-7E1A07CD050B}"/>
              </a:ext>
            </a:extLst>
          </p:cNvPr>
          <p:cNvSpPr/>
          <p:nvPr userDrawn="1"/>
        </p:nvSpPr>
        <p:spPr>
          <a:xfrm>
            <a:off x="0" y="-6350"/>
            <a:ext cx="3913963" cy="6864350"/>
          </a:xfrm>
          <a:custGeom>
            <a:avLst/>
            <a:gdLst>
              <a:gd name="connsiteX0" fmla="*/ 0 w 3253563"/>
              <a:gd name="connsiteY0" fmla="*/ 0 h 6858000"/>
              <a:gd name="connsiteX1" fmla="*/ 3253563 w 3253563"/>
              <a:gd name="connsiteY1" fmla="*/ 0 h 6858000"/>
              <a:gd name="connsiteX2" fmla="*/ 3253563 w 3253563"/>
              <a:gd name="connsiteY2" fmla="*/ 6858000 h 6858000"/>
              <a:gd name="connsiteX3" fmla="*/ 0 w 3253563"/>
              <a:gd name="connsiteY3" fmla="*/ 6858000 h 6858000"/>
              <a:gd name="connsiteX4" fmla="*/ 0 w 3253563"/>
              <a:gd name="connsiteY4" fmla="*/ 0 h 6858000"/>
              <a:gd name="connsiteX0" fmla="*/ 0 w 3913963"/>
              <a:gd name="connsiteY0" fmla="*/ 0 h 6864350"/>
              <a:gd name="connsiteX1" fmla="*/ 3253563 w 3913963"/>
              <a:gd name="connsiteY1" fmla="*/ 0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  <a:gd name="connsiteX0" fmla="*/ 0 w 3913963"/>
              <a:gd name="connsiteY0" fmla="*/ 0 h 6864350"/>
              <a:gd name="connsiteX1" fmla="*/ 2488019 w 3913963"/>
              <a:gd name="connsiteY1" fmla="*/ 10632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963" h="6864350">
                <a:moveTo>
                  <a:pt x="0" y="0"/>
                </a:moveTo>
                <a:lnTo>
                  <a:pt x="2488019" y="10632"/>
                </a:lnTo>
                <a:lnTo>
                  <a:pt x="3913963" y="686435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DC3F5"/>
              </a:gs>
              <a:gs pos="100000">
                <a:schemeClr val="accent1"/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F8EAC52-847C-4B47-9C23-6E0BD98BCA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25495"/>
            <a:ext cx="5545138" cy="1285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BA4DAC7-2579-46F6-A25F-3E5C6A2E7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0804" y="2991629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10E2371-54A2-4C6B-8F4C-B1B84FB6CD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0020" y="3066773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D7F0570-2B97-474E-A759-0C249BA750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0804" y="3989505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6AAB911-CAA3-4022-88CE-807CB79341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0020" y="4064649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379FF37C-6C67-4412-B1C8-302C1B6EA9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0804" y="5064113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A84418D1-4A17-4A3B-8261-008831ACD4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60020" y="5139257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14" name="Picture Placeholder 43">
            <a:extLst>
              <a:ext uri="{FF2B5EF4-FFF2-40B4-BE49-F238E27FC236}">
                <a16:creationId xmlns:a16="http://schemas.microsoft.com/office/drawing/2014/main" id="{89FFB2F3-1584-4DB7-BBFC-70500BEC4A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4372"/>
            <a:ext cx="3913963" cy="342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5" name="Picture Placeholder 36">
            <a:extLst>
              <a:ext uri="{FF2B5EF4-FFF2-40B4-BE49-F238E27FC236}">
                <a16:creationId xmlns:a16="http://schemas.microsoft.com/office/drawing/2014/main" id="{31EEE04B-19F1-483F-95F9-2B7D074661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3255" y="1967023"/>
            <a:ext cx="4306187" cy="4297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9" name="Slide Number Placeholder 16">
            <a:extLst>
              <a:ext uri="{FF2B5EF4-FFF2-40B4-BE49-F238E27FC236}">
                <a16:creationId xmlns:a16="http://schemas.microsoft.com/office/drawing/2014/main" id="{496B39BE-E274-488A-A307-62F54D1E8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AE1B065B-0036-4027-B052-F874FD36C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Flow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>
            <a:extLst>
              <a:ext uri="{FF2B5EF4-FFF2-40B4-BE49-F238E27FC236}">
                <a16:creationId xmlns:a16="http://schemas.microsoft.com/office/drawing/2014/main" id="{8270FFD3-E727-4367-A759-03D39B2424B6}"/>
              </a:ext>
            </a:extLst>
          </p:cNvPr>
          <p:cNvSpPr/>
          <p:nvPr userDrawn="1"/>
        </p:nvSpPr>
        <p:spPr>
          <a:xfrm>
            <a:off x="5253007" y="1529018"/>
            <a:ext cx="1685985" cy="16859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55FC87-AF14-419D-9F65-F8B9C5FC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5451" cy="645550"/>
          </a:xfrm>
        </p:spPr>
        <p:txBody>
          <a:bodyPr anchor="ctr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DF98E-9ABB-4AE1-8707-2F4EBB3A3FA3}"/>
              </a:ext>
            </a:extLst>
          </p:cNvPr>
          <p:cNvSpPr/>
          <p:nvPr userDrawn="1"/>
        </p:nvSpPr>
        <p:spPr>
          <a:xfrm>
            <a:off x="0" y="4433549"/>
            <a:ext cx="12192000" cy="1104902"/>
          </a:xfrm>
          <a:prstGeom prst="rect">
            <a:avLst/>
          </a:prstGeom>
          <a:gradFill flip="none" rotWithShape="1">
            <a:gsLst>
              <a:gs pos="0">
                <a:srgbClr val="58B9FA">
                  <a:alpha val="0"/>
                </a:srgbClr>
              </a:gs>
              <a:gs pos="100000">
                <a:srgbClr val="58B9FA"/>
              </a:gs>
            </a:gsLst>
            <a:lin ang="0" scaled="1"/>
            <a:tileRect/>
          </a:gradFill>
          <a:ln w="38100" cap="rnd" cmpd="sng">
            <a:noFill/>
            <a:prstDash val="sysDash"/>
            <a:miter lim="800000"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E9C2B1-7849-4B87-ACAB-1B648D9E77EC}"/>
              </a:ext>
            </a:extLst>
          </p:cNvPr>
          <p:cNvSpPr/>
          <p:nvPr userDrawn="1"/>
        </p:nvSpPr>
        <p:spPr>
          <a:xfrm>
            <a:off x="749810" y="3760190"/>
            <a:ext cx="1973319" cy="27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2962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E454AC-9411-465B-BF62-576FDCFE4AC0}"/>
              </a:ext>
            </a:extLst>
          </p:cNvPr>
          <p:cNvGrpSpPr/>
          <p:nvPr userDrawn="1"/>
        </p:nvGrpSpPr>
        <p:grpSpPr>
          <a:xfrm>
            <a:off x="839416" y="3996000"/>
            <a:ext cx="1790801" cy="1980000"/>
            <a:chOff x="839416" y="4012035"/>
            <a:chExt cx="1790801" cy="134338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9BE2C10-B174-4909-B222-EA264CC73D5B}"/>
                </a:ext>
              </a:extLst>
            </p:cNvPr>
            <p:cNvSpPr/>
            <p:nvPr/>
          </p:nvSpPr>
          <p:spPr>
            <a:xfrm>
              <a:off x="839416" y="4012035"/>
              <a:ext cx="1790801" cy="1340383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9C5F61F-333D-4AA2-87D0-FB60E8EFFA67}"/>
                </a:ext>
              </a:extLst>
            </p:cNvPr>
            <p:cNvSpPr/>
            <p:nvPr/>
          </p:nvSpPr>
          <p:spPr>
            <a:xfrm>
              <a:off x="839416" y="4012035"/>
              <a:ext cx="74832" cy="1343384"/>
            </a:xfrm>
            <a:prstGeom prst="rect">
              <a:avLst/>
            </a:prstGeom>
            <a:solidFill>
              <a:srgbClr val="C8DF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8684840-EBE8-4E79-AA7E-F0ACB98207F0}"/>
              </a:ext>
            </a:extLst>
          </p:cNvPr>
          <p:cNvSpPr/>
          <p:nvPr/>
        </p:nvSpPr>
        <p:spPr>
          <a:xfrm>
            <a:off x="749810" y="3760190"/>
            <a:ext cx="1973319" cy="27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2962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290AED-18D4-4621-A33A-D99AE5C6F549}"/>
              </a:ext>
            </a:extLst>
          </p:cNvPr>
          <p:cNvGrpSpPr/>
          <p:nvPr userDrawn="1"/>
        </p:nvGrpSpPr>
        <p:grpSpPr>
          <a:xfrm>
            <a:off x="2980724" y="3996000"/>
            <a:ext cx="1790801" cy="1980000"/>
            <a:chOff x="2980724" y="4001886"/>
            <a:chExt cx="1790801" cy="134338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FBFD498-9BE3-40AD-B159-BA78B0C6EF68}"/>
                </a:ext>
              </a:extLst>
            </p:cNvPr>
            <p:cNvSpPr/>
            <p:nvPr/>
          </p:nvSpPr>
          <p:spPr>
            <a:xfrm>
              <a:off x="2980724" y="4001886"/>
              <a:ext cx="1790801" cy="1324187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266AA38-48F6-473F-9B4B-0D04AF982208}"/>
                </a:ext>
              </a:extLst>
            </p:cNvPr>
            <p:cNvSpPr/>
            <p:nvPr/>
          </p:nvSpPr>
          <p:spPr>
            <a:xfrm>
              <a:off x="2980724" y="4001886"/>
              <a:ext cx="76109" cy="1343383"/>
            </a:xfrm>
            <a:prstGeom prst="rect">
              <a:avLst/>
            </a:prstGeom>
            <a:solidFill>
              <a:srgbClr val="C8DF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0B9FF1-6E7B-46F4-9CC3-DF03856A6459}"/>
              </a:ext>
            </a:extLst>
          </p:cNvPr>
          <p:cNvGrpSpPr/>
          <p:nvPr userDrawn="1"/>
        </p:nvGrpSpPr>
        <p:grpSpPr>
          <a:xfrm>
            <a:off x="5155012" y="3996000"/>
            <a:ext cx="1790801" cy="1980000"/>
            <a:chOff x="5155012" y="3984299"/>
            <a:chExt cx="1790801" cy="134477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B910201-3662-4EFE-9F9A-043E03C7CCC0}"/>
                </a:ext>
              </a:extLst>
            </p:cNvPr>
            <p:cNvSpPr/>
            <p:nvPr/>
          </p:nvSpPr>
          <p:spPr>
            <a:xfrm>
              <a:off x="5155012" y="3984299"/>
              <a:ext cx="1790801" cy="1344775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C8E750-C9C6-4B22-B54C-B7F1A4B10D5E}"/>
                </a:ext>
              </a:extLst>
            </p:cNvPr>
            <p:cNvSpPr/>
            <p:nvPr/>
          </p:nvSpPr>
          <p:spPr>
            <a:xfrm>
              <a:off x="5155012" y="3984299"/>
              <a:ext cx="64266" cy="1341775"/>
            </a:xfrm>
            <a:prstGeom prst="rect">
              <a:avLst/>
            </a:prstGeom>
            <a:solidFill>
              <a:srgbClr val="C8DF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371386C-9E9D-4902-9AEE-C677EA0845A2}"/>
              </a:ext>
            </a:extLst>
          </p:cNvPr>
          <p:cNvGrpSpPr/>
          <p:nvPr userDrawn="1"/>
        </p:nvGrpSpPr>
        <p:grpSpPr>
          <a:xfrm>
            <a:off x="7343260" y="3996000"/>
            <a:ext cx="1790801" cy="1980000"/>
            <a:chOff x="7343260" y="3971275"/>
            <a:chExt cx="1790801" cy="135779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EFEAB7F-3FA0-4D46-A022-7F80655B2952}"/>
                </a:ext>
              </a:extLst>
            </p:cNvPr>
            <p:cNvSpPr/>
            <p:nvPr/>
          </p:nvSpPr>
          <p:spPr>
            <a:xfrm>
              <a:off x="7343260" y="3971275"/>
              <a:ext cx="1790801" cy="1354800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E27B2F-73FD-4E1F-BD3E-0E0D1C827998}"/>
                </a:ext>
              </a:extLst>
            </p:cNvPr>
            <p:cNvSpPr/>
            <p:nvPr/>
          </p:nvSpPr>
          <p:spPr>
            <a:xfrm>
              <a:off x="7343260" y="3971275"/>
              <a:ext cx="64266" cy="1357799"/>
            </a:xfrm>
            <a:prstGeom prst="rect">
              <a:avLst/>
            </a:prstGeom>
            <a:solidFill>
              <a:srgbClr val="C8DF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C05D1-3921-4455-8984-39707A7B2B4F}"/>
              </a:ext>
            </a:extLst>
          </p:cNvPr>
          <p:cNvGrpSpPr/>
          <p:nvPr userDrawn="1"/>
        </p:nvGrpSpPr>
        <p:grpSpPr>
          <a:xfrm>
            <a:off x="9531508" y="3996000"/>
            <a:ext cx="1790801" cy="1980000"/>
            <a:chOff x="9531508" y="4020727"/>
            <a:chExt cx="1790801" cy="134184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8B853C6-6E1E-4A68-B84A-A0869DDE2ED8}"/>
                </a:ext>
              </a:extLst>
            </p:cNvPr>
            <p:cNvSpPr/>
            <p:nvPr/>
          </p:nvSpPr>
          <p:spPr>
            <a:xfrm>
              <a:off x="9531508" y="4020727"/>
              <a:ext cx="1790801" cy="1341840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A3BECE-5990-4A8E-9D2B-4BD584F0154D}"/>
                </a:ext>
              </a:extLst>
            </p:cNvPr>
            <p:cNvSpPr/>
            <p:nvPr/>
          </p:nvSpPr>
          <p:spPr>
            <a:xfrm>
              <a:off x="9531508" y="4020727"/>
              <a:ext cx="64266" cy="1338842"/>
            </a:xfrm>
            <a:prstGeom prst="rect">
              <a:avLst/>
            </a:prstGeom>
            <a:solidFill>
              <a:srgbClr val="C8DF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C641A69-D573-477A-9729-CFB3646305E6}"/>
              </a:ext>
            </a:extLst>
          </p:cNvPr>
          <p:cNvSpPr/>
          <p:nvPr/>
        </p:nvSpPr>
        <p:spPr>
          <a:xfrm rot="5400000">
            <a:off x="2706390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F5126361-744A-4789-B32B-816C92738A06}"/>
              </a:ext>
            </a:extLst>
          </p:cNvPr>
          <p:cNvSpPr/>
          <p:nvPr/>
        </p:nvSpPr>
        <p:spPr>
          <a:xfrm rot="5400000">
            <a:off x="4846876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556322AC-622A-4A05-AC4E-8EB5841B1140}"/>
              </a:ext>
            </a:extLst>
          </p:cNvPr>
          <p:cNvSpPr/>
          <p:nvPr/>
        </p:nvSpPr>
        <p:spPr>
          <a:xfrm rot="5400000">
            <a:off x="7016302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30C054F1-0E70-4006-8FA3-2E02C4C9404F}"/>
              </a:ext>
            </a:extLst>
          </p:cNvPr>
          <p:cNvSpPr/>
          <p:nvPr/>
        </p:nvSpPr>
        <p:spPr>
          <a:xfrm rot="5400000">
            <a:off x="9212694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63D9EAFD-C63F-4EF8-8C49-B7E62F930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379200" y="4678025"/>
            <a:ext cx="706438" cy="6159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DD49D8FD-8FC5-48D4-8978-31CC2C698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1576" y="4160730"/>
            <a:ext cx="1400175" cy="204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88" name="Text Placeholder 86">
            <a:extLst>
              <a:ext uri="{FF2B5EF4-FFF2-40B4-BE49-F238E27FC236}">
                <a16:creationId xmlns:a16="http://schemas.microsoft.com/office/drawing/2014/main" id="{1963BC1E-D352-4D23-BC1A-5E3F03BF68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160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1" name="Text Placeholder 86">
            <a:extLst>
              <a:ext uri="{FF2B5EF4-FFF2-40B4-BE49-F238E27FC236}">
                <a16:creationId xmlns:a16="http://schemas.microsoft.com/office/drawing/2014/main" id="{5DE8F28B-7B36-453B-8418-9A0EBA430E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0173" y="4160730"/>
            <a:ext cx="1400175" cy="204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2" name="Text Placeholder 86">
            <a:extLst>
              <a:ext uri="{FF2B5EF4-FFF2-40B4-BE49-F238E27FC236}">
                <a16:creationId xmlns:a16="http://schemas.microsoft.com/office/drawing/2014/main" id="{88F32B40-065F-4647-AEAA-0C7895ABE9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8757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3" name="Text Placeholder 86">
            <a:extLst>
              <a:ext uri="{FF2B5EF4-FFF2-40B4-BE49-F238E27FC236}">
                <a16:creationId xmlns:a16="http://schemas.microsoft.com/office/drawing/2014/main" id="{D1C24899-46FD-48C6-8428-BAF67127A5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4672" y="4160730"/>
            <a:ext cx="1400175" cy="204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4" name="Text Placeholder 86">
            <a:extLst>
              <a:ext uri="{FF2B5EF4-FFF2-40B4-BE49-F238E27FC236}">
                <a16:creationId xmlns:a16="http://schemas.microsoft.com/office/drawing/2014/main" id="{BCD83AD1-A658-4BC1-9936-90D0CB56E1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3256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5" name="Text Placeholder 86">
            <a:extLst>
              <a:ext uri="{FF2B5EF4-FFF2-40B4-BE49-F238E27FC236}">
                <a16:creationId xmlns:a16="http://schemas.microsoft.com/office/drawing/2014/main" id="{FC636440-D31F-4898-ADB4-A3771872A1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49171" y="4160730"/>
            <a:ext cx="1400175" cy="204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6" name="Text Placeholder 86">
            <a:extLst>
              <a:ext uri="{FF2B5EF4-FFF2-40B4-BE49-F238E27FC236}">
                <a16:creationId xmlns:a16="http://schemas.microsoft.com/office/drawing/2014/main" id="{AEA13E8E-2ACC-4D43-9310-8F35BE5C25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47755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7" name="Text Placeholder 86">
            <a:extLst>
              <a:ext uri="{FF2B5EF4-FFF2-40B4-BE49-F238E27FC236}">
                <a16:creationId xmlns:a16="http://schemas.microsoft.com/office/drawing/2014/main" id="{5B798E9C-51A4-47F3-B371-3919F680F3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05719" y="4160730"/>
            <a:ext cx="1400175" cy="204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8" name="Text Placeholder 86">
            <a:extLst>
              <a:ext uri="{FF2B5EF4-FFF2-40B4-BE49-F238E27FC236}">
                <a16:creationId xmlns:a16="http://schemas.microsoft.com/office/drawing/2014/main" id="{6A77B44F-B15C-43CD-8C0C-E9CEC3A512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04303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00" name="Picture Placeholder 99">
            <a:extLst>
              <a:ext uri="{FF2B5EF4-FFF2-40B4-BE49-F238E27FC236}">
                <a16:creationId xmlns:a16="http://schemas.microsoft.com/office/drawing/2014/main" id="{06EBAAE3-B40D-4872-8E26-3AC62269DD9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76298" y="1751719"/>
            <a:ext cx="1239403" cy="124058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</a:defRPr>
            </a:lvl1pPr>
          </a:lstStyle>
          <a:p>
            <a:r>
              <a:rPr lang="fr-FR" dirty="0"/>
              <a:t>User pic</a:t>
            </a:r>
          </a:p>
        </p:txBody>
      </p:sp>
      <p:sp>
        <p:nvSpPr>
          <p:cNvPr id="101" name="Text Placeholder 86">
            <a:extLst>
              <a:ext uri="{FF2B5EF4-FFF2-40B4-BE49-F238E27FC236}">
                <a16:creationId xmlns:a16="http://schemas.microsoft.com/office/drawing/2014/main" id="{D3B4BE0D-D24B-4599-81BF-45D2AFAF31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4672" y="3271626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Name</a:t>
            </a:r>
          </a:p>
        </p:txBody>
      </p:sp>
      <p:sp>
        <p:nvSpPr>
          <p:cNvPr id="102" name="Text Placeholder 86">
            <a:extLst>
              <a:ext uri="{FF2B5EF4-FFF2-40B4-BE49-F238E27FC236}">
                <a16:creationId xmlns:a16="http://schemas.microsoft.com/office/drawing/2014/main" id="{0F6D6BB2-2D4E-4197-9ABB-6FDF54FFEF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855" y="3486572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</a:t>
            </a:r>
            <a:r>
              <a:rPr lang="fr-FR" dirty="0" err="1"/>
              <a:t>Function</a:t>
            </a:r>
            <a:endParaRPr lang="fr-FR" dirty="0"/>
          </a:p>
        </p:txBody>
      </p:sp>
      <p:sp>
        <p:nvSpPr>
          <p:cNvPr id="104" name="Arc 103">
            <a:extLst>
              <a:ext uri="{FF2B5EF4-FFF2-40B4-BE49-F238E27FC236}">
                <a16:creationId xmlns:a16="http://schemas.microsoft.com/office/drawing/2014/main" id="{598C3589-F46E-4F3F-98EA-7EA38A116E6C}"/>
              </a:ext>
            </a:extLst>
          </p:cNvPr>
          <p:cNvSpPr/>
          <p:nvPr/>
        </p:nvSpPr>
        <p:spPr>
          <a:xfrm>
            <a:off x="5383256" y="1655552"/>
            <a:ext cx="1449420" cy="1449420"/>
          </a:xfrm>
          <a:prstGeom prst="arc">
            <a:avLst/>
          </a:prstGeom>
          <a:ln w="38100">
            <a:solidFill>
              <a:srgbClr val="58B9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/>
              </a:solidFill>
              <a:latin typeface="Segoe UI" panose="020B0502040204020203" pitchFamily="34" charset="0"/>
            </a:endParaRP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4114424-6BAD-4596-B02A-328450E205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863" y="1458097"/>
            <a:ext cx="4392000" cy="1980000"/>
          </a:xfrm>
          <a:prstGeom prst="rect">
            <a:avLst/>
          </a:prstGeo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182563" indent="-179388">
              <a:defRPr>
                <a:latin typeface="Segoe UI" panose="020B0502040204020203" pitchFamily="34" charset="0"/>
              </a:defRPr>
            </a:lvl2pPr>
            <a:lvl3pPr marL="357188" indent="-179388">
              <a:defRPr>
                <a:latin typeface="Segoe UI" panose="020B0502040204020203" pitchFamily="34" charset="0"/>
              </a:defRPr>
            </a:lvl3pPr>
            <a:lvl4pPr marL="539750" indent="-182563">
              <a:defRPr>
                <a:latin typeface="Segoe UI" panose="020B0502040204020203" pitchFamily="34" charset="0"/>
              </a:defRPr>
            </a:lvl4pPr>
            <a:lvl5pPr marL="714375" indent="-179388"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Slide Number Placeholder 16">
            <a:extLst>
              <a:ext uri="{FF2B5EF4-FFF2-40B4-BE49-F238E27FC236}">
                <a16:creationId xmlns:a16="http://schemas.microsoft.com/office/drawing/2014/main" id="{604BEB6A-BB87-4132-803C-A92EE2483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0" name="Footer Placeholder 15">
            <a:extLst>
              <a:ext uri="{FF2B5EF4-FFF2-40B4-BE49-F238E27FC236}">
                <a16:creationId xmlns:a16="http://schemas.microsoft.com/office/drawing/2014/main" id="{3F1750F3-E710-437C-9BD2-73B0B48D0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Benefits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55FC87-AF14-419D-9F65-F8B9C5FC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5451" cy="64555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6"/>
                </a:solidFill>
                <a:latin typeface="Montserrat-Bold" panose="0000080000000000000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697893-2592-4A5D-8A78-18555F8035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0314" y="2778974"/>
            <a:ext cx="2340000" cy="3060000"/>
          </a:xfrm>
          <a:prstGeom prst="rect">
            <a:avLst/>
          </a:prstGeom>
          <a:solidFill>
            <a:schemeClr val="accent6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B143416-BC5B-44C0-A472-0A1008104D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5965" y="2779858"/>
            <a:ext cx="2340000" cy="3060000"/>
          </a:xfrm>
          <a:prstGeom prst="rect">
            <a:avLst/>
          </a:prstGeom>
          <a:solidFill>
            <a:schemeClr val="accent6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AD0256F-5D36-4B63-B0CA-9E908D75A8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87694" y="2778974"/>
            <a:ext cx="2340000" cy="3060000"/>
          </a:xfrm>
          <a:prstGeom prst="rect">
            <a:avLst/>
          </a:prstGeom>
          <a:solidFill>
            <a:schemeClr val="accent6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FA63E7A-6B9E-4AF5-8F4F-06181A612B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0688" y="2778974"/>
            <a:ext cx="2340000" cy="3060000"/>
          </a:xfrm>
          <a:prstGeom prst="rect">
            <a:avLst/>
          </a:prstGeom>
          <a:solidFill>
            <a:schemeClr val="accent6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6026803-694C-4058-AE3C-E5B5093573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59097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480EFBB-58FC-4731-ADD2-7402507EB6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84583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CDAE30-1160-4873-BE93-FB87828988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0069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E0039A2-76AD-4973-A977-D9CCE0690A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35555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C2F7BB-8A33-4AFB-8988-AE6CDAA6DD6C}"/>
              </a:ext>
            </a:extLst>
          </p:cNvPr>
          <p:cNvSpPr/>
          <p:nvPr/>
        </p:nvSpPr>
        <p:spPr>
          <a:xfrm>
            <a:off x="1605103" y="1555023"/>
            <a:ext cx="1115279" cy="111527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Segoe UI" panose="020B0502040204020203" pitchFamily="34" charset="0"/>
            </a:endParaRPr>
          </a:p>
        </p:txBody>
      </p:sp>
      <p:sp>
        <p:nvSpPr>
          <p:cNvPr id="19" name="Picture Placeholder 99">
            <a:extLst>
              <a:ext uri="{FF2B5EF4-FFF2-40B4-BE49-F238E27FC236}">
                <a16:creationId xmlns:a16="http://schemas.microsoft.com/office/drawing/2014/main" id="{59748BF7-05CF-4B8A-9D99-B4617049515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20315" y="1718902"/>
            <a:ext cx="805170" cy="8059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Segoe UI" panose="020B0502040204020203" pitchFamily="34" charset="0"/>
              </a:defRPr>
            </a:lvl1pPr>
          </a:lstStyle>
          <a:p>
            <a:r>
              <a:rPr lang="fr-FR" dirty="0"/>
              <a:t>User pic</a:t>
            </a:r>
          </a:p>
        </p:txBody>
      </p:sp>
      <p:sp>
        <p:nvSpPr>
          <p:cNvPr id="20" name="Text Placeholder 86">
            <a:extLst>
              <a:ext uri="{FF2B5EF4-FFF2-40B4-BE49-F238E27FC236}">
                <a16:creationId xmlns:a16="http://schemas.microsoft.com/office/drawing/2014/main" id="{686CA655-2B66-45AC-A1EF-B201D3E26F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2787517" y="1999941"/>
            <a:ext cx="1944000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accent6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Name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568388A-2E63-4B80-8B80-4BFB85475BD3}"/>
              </a:ext>
            </a:extLst>
          </p:cNvPr>
          <p:cNvSpPr/>
          <p:nvPr/>
        </p:nvSpPr>
        <p:spPr>
          <a:xfrm>
            <a:off x="1632399" y="1629636"/>
            <a:ext cx="1019742" cy="1019742"/>
          </a:xfrm>
          <a:prstGeom prst="arc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23" name="Footer Placeholder 15">
            <a:extLst>
              <a:ext uri="{FF2B5EF4-FFF2-40B4-BE49-F238E27FC236}">
                <a16:creationId xmlns:a16="http://schemas.microsoft.com/office/drawing/2014/main" id="{27D9C9AA-C2AA-4ACE-B8E1-990C64B6F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24" name="Slide Number Placeholder 16">
            <a:extLst>
              <a:ext uri="{FF2B5EF4-FFF2-40B4-BE49-F238E27FC236}">
                <a16:creationId xmlns:a16="http://schemas.microsoft.com/office/drawing/2014/main" id="{8762AE62-0701-4D43-AF2B-658FD649D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548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Cover Indi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>
            <a:extLst>
              <a:ext uri="{FF2B5EF4-FFF2-40B4-BE49-F238E27FC236}">
                <a16:creationId xmlns:a16="http://schemas.microsoft.com/office/drawing/2014/main" id="{45A56981-5748-4C83-99D6-0C01D6E2228E}"/>
              </a:ext>
            </a:extLst>
          </p:cNvPr>
          <p:cNvSpPr/>
          <p:nvPr userDrawn="1"/>
        </p:nvSpPr>
        <p:spPr>
          <a:xfrm>
            <a:off x="0" y="-4175"/>
            <a:ext cx="3913963" cy="6864350"/>
          </a:xfrm>
          <a:custGeom>
            <a:avLst/>
            <a:gdLst>
              <a:gd name="connsiteX0" fmla="*/ 0 w 3253563"/>
              <a:gd name="connsiteY0" fmla="*/ 0 h 6858000"/>
              <a:gd name="connsiteX1" fmla="*/ 3253563 w 3253563"/>
              <a:gd name="connsiteY1" fmla="*/ 0 h 6858000"/>
              <a:gd name="connsiteX2" fmla="*/ 3253563 w 3253563"/>
              <a:gd name="connsiteY2" fmla="*/ 6858000 h 6858000"/>
              <a:gd name="connsiteX3" fmla="*/ 0 w 3253563"/>
              <a:gd name="connsiteY3" fmla="*/ 6858000 h 6858000"/>
              <a:gd name="connsiteX4" fmla="*/ 0 w 3253563"/>
              <a:gd name="connsiteY4" fmla="*/ 0 h 6858000"/>
              <a:gd name="connsiteX0" fmla="*/ 0 w 3913963"/>
              <a:gd name="connsiteY0" fmla="*/ 0 h 6864350"/>
              <a:gd name="connsiteX1" fmla="*/ 3253563 w 3913963"/>
              <a:gd name="connsiteY1" fmla="*/ 0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  <a:gd name="connsiteX0" fmla="*/ 0 w 3913963"/>
              <a:gd name="connsiteY0" fmla="*/ 0 h 6864350"/>
              <a:gd name="connsiteX1" fmla="*/ 2488019 w 3913963"/>
              <a:gd name="connsiteY1" fmla="*/ 10632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963" h="6864350">
                <a:moveTo>
                  <a:pt x="0" y="0"/>
                </a:moveTo>
                <a:lnTo>
                  <a:pt x="2488019" y="10632"/>
                </a:lnTo>
                <a:lnTo>
                  <a:pt x="3913963" y="686435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67EF559-7711-4B12-BFEA-82289F1A61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25495"/>
            <a:ext cx="5545138" cy="1285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4835680-E488-49F2-8DCA-88C4BFB9B1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0804" y="2991629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7716D56-77BB-4EC0-89A4-D046EA144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0020" y="3066773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143719A-03F5-490A-BBAC-A75D4ACBF5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0804" y="3989505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68A6A59-B0C3-4846-9E5B-1B78F6BA21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0020" y="4064649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8547DA2-76E9-4B95-8A6D-F44B55AF09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0804" y="5064113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5E4F220-6991-4740-8A8B-956FD8A5A5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60020" y="5139257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15" name="Picture Placeholder 43">
            <a:extLst>
              <a:ext uri="{FF2B5EF4-FFF2-40B4-BE49-F238E27FC236}">
                <a16:creationId xmlns:a16="http://schemas.microsoft.com/office/drawing/2014/main" id="{87919708-0299-4235-AFF5-8B78CAD0AC5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4372"/>
            <a:ext cx="3913963" cy="342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6" name="Picture Placeholder 36">
            <a:extLst>
              <a:ext uri="{FF2B5EF4-FFF2-40B4-BE49-F238E27FC236}">
                <a16:creationId xmlns:a16="http://schemas.microsoft.com/office/drawing/2014/main" id="{193871F8-369D-499F-AF6D-C52D2DF1B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3255" y="1967023"/>
            <a:ext cx="4306187" cy="4297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B4C0BBC-AEA3-4743-BD88-0BAFBD8DF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Footer Placeholder 15">
            <a:extLst>
              <a:ext uri="{FF2B5EF4-FFF2-40B4-BE49-F238E27FC236}">
                <a16:creationId xmlns:a16="http://schemas.microsoft.com/office/drawing/2014/main" id="{65B41A4E-BA47-4227-895A-CE914C018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Flow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>
            <a:extLst>
              <a:ext uri="{FF2B5EF4-FFF2-40B4-BE49-F238E27FC236}">
                <a16:creationId xmlns:a16="http://schemas.microsoft.com/office/drawing/2014/main" id="{8270FFD3-E727-4367-A759-03D39B2424B6}"/>
              </a:ext>
            </a:extLst>
          </p:cNvPr>
          <p:cNvSpPr/>
          <p:nvPr userDrawn="1"/>
        </p:nvSpPr>
        <p:spPr>
          <a:xfrm>
            <a:off x="5253007" y="1529018"/>
            <a:ext cx="1685985" cy="16859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55FC87-AF14-419D-9F65-F8B9C5FC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5451" cy="645550"/>
          </a:xfrm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Montserrat-Bold" panose="0000080000000000000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DF98E-9ABB-4AE1-8707-2F4EBB3A3FA3}"/>
              </a:ext>
            </a:extLst>
          </p:cNvPr>
          <p:cNvSpPr/>
          <p:nvPr userDrawn="1"/>
        </p:nvSpPr>
        <p:spPr>
          <a:xfrm>
            <a:off x="0" y="4433549"/>
            <a:ext cx="12192000" cy="110490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 w="38100" cap="rnd" cmpd="sng">
            <a:noFill/>
            <a:prstDash val="sysDash"/>
            <a:miter lim="800000"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D9C89B-BBC6-4D2E-AF3B-FBCDC15E0534}"/>
              </a:ext>
            </a:extLst>
          </p:cNvPr>
          <p:cNvGrpSpPr/>
          <p:nvPr userDrawn="1"/>
        </p:nvGrpSpPr>
        <p:grpSpPr>
          <a:xfrm>
            <a:off x="839416" y="3996000"/>
            <a:ext cx="1790801" cy="1980000"/>
            <a:chOff x="839416" y="4012035"/>
            <a:chExt cx="1790801" cy="134338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9BE2C10-B174-4909-B222-EA264CC73D5B}"/>
                </a:ext>
              </a:extLst>
            </p:cNvPr>
            <p:cNvSpPr/>
            <p:nvPr/>
          </p:nvSpPr>
          <p:spPr>
            <a:xfrm>
              <a:off x="839416" y="4012035"/>
              <a:ext cx="1790801" cy="1340383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9C5F61F-333D-4AA2-87D0-FB60E8EFFA67}"/>
                </a:ext>
              </a:extLst>
            </p:cNvPr>
            <p:cNvSpPr/>
            <p:nvPr/>
          </p:nvSpPr>
          <p:spPr>
            <a:xfrm>
              <a:off x="839416" y="4012035"/>
              <a:ext cx="74832" cy="13433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5476DF-EE46-4FF0-9FC4-F4B7EC44FA86}"/>
              </a:ext>
            </a:extLst>
          </p:cNvPr>
          <p:cNvGrpSpPr/>
          <p:nvPr userDrawn="1"/>
        </p:nvGrpSpPr>
        <p:grpSpPr>
          <a:xfrm>
            <a:off x="2980724" y="3996000"/>
            <a:ext cx="1790801" cy="1980000"/>
            <a:chOff x="2980724" y="4001886"/>
            <a:chExt cx="1790801" cy="134338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FBFD498-9BE3-40AD-B159-BA78B0C6EF68}"/>
                </a:ext>
              </a:extLst>
            </p:cNvPr>
            <p:cNvSpPr/>
            <p:nvPr/>
          </p:nvSpPr>
          <p:spPr>
            <a:xfrm>
              <a:off x="2980724" y="4001886"/>
              <a:ext cx="1790801" cy="1324187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266AA38-48F6-473F-9B4B-0D04AF982208}"/>
                </a:ext>
              </a:extLst>
            </p:cNvPr>
            <p:cNvSpPr/>
            <p:nvPr/>
          </p:nvSpPr>
          <p:spPr>
            <a:xfrm>
              <a:off x="2980724" y="4001886"/>
              <a:ext cx="76109" cy="13433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CBDC1-9879-4CB8-AB81-FF086BB64C9D}"/>
              </a:ext>
            </a:extLst>
          </p:cNvPr>
          <p:cNvGrpSpPr/>
          <p:nvPr userDrawn="1"/>
        </p:nvGrpSpPr>
        <p:grpSpPr>
          <a:xfrm>
            <a:off x="5155012" y="3996000"/>
            <a:ext cx="1790801" cy="1980000"/>
            <a:chOff x="5155012" y="3984299"/>
            <a:chExt cx="1790801" cy="134477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B910201-3662-4EFE-9F9A-043E03C7CCC0}"/>
                </a:ext>
              </a:extLst>
            </p:cNvPr>
            <p:cNvSpPr/>
            <p:nvPr/>
          </p:nvSpPr>
          <p:spPr>
            <a:xfrm>
              <a:off x="5155012" y="3984299"/>
              <a:ext cx="1790801" cy="1344775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C8E750-C9C6-4B22-B54C-B7F1A4B10D5E}"/>
                </a:ext>
              </a:extLst>
            </p:cNvPr>
            <p:cNvSpPr/>
            <p:nvPr/>
          </p:nvSpPr>
          <p:spPr>
            <a:xfrm>
              <a:off x="5155012" y="3984299"/>
              <a:ext cx="64266" cy="1341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F495BA-F0B4-4045-B676-3D90953ACFC1}"/>
              </a:ext>
            </a:extLst>
          </p:cNvPr>
          <p:cNvGrpSpPr/>
          <p:nvPr userDrawn="1"/>
        </p:nvGrpSpPr>
        <p:grpSpPr>
          <a:xfrm>
            <a:off x="7343260" y="3996000"/>
            <a:ext cx="1790801" cy="1980000"/>
            <a:chOff x="7343260" y="3971275"/>
            <a:chExt cx="1790801" cy="135779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EFEAB7F-3FA0-4D46-A022-7F80655B2952}"/>
                </a:ext>
              </a:extLst>
            </p:cNvPr>
            <p:cNvSpPr/>
            <p:nvPr/>
          </p:nvSpPr>
          <p:spPr>
            <a:xfrm>
              <a:off x="7343260" y="3971275"/>
              <a:ext cx="1790801" cy="1354800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E27B2F-73FD-4E1F-BD3E-0E0D1C827998}"/>
                </a:ext>
              </a:extLst>
            </p:cNvPr>
            <p:cNvSpPr/>
            <p:nvPr/>
          </p:nvSpPr>
          <p:spPr>
            <a:xfrm>
              <a:off x="7343260" y="3971275"/>
              <a:ext cx="64266" cy="13577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8DAA69-FE66-405D-9DF2-0470683EBA9B}"/>
              </a:ext>
            </a:extLst>
          </p:cNvPr>
          <p:cNvGrpSpPr/>
          <p:nvPr userDrawn="1"/>
        </p:nvGrpSpPr>
        <p:grpSpPr>
          <a:xfrm>
            <a:off x="9531508" y="3996000"/>
            <a:ext cx="1790801" cy="1980000"/>
            <a:chOff x="9531508" y="4020727"/>
            <a:chExt cx="1790801" cy="134184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8B853C6-6E1E-4A68-B84A-A0869DDE2ED8}"/>
                </a:ext>
              </a:extLst>
            </p:cNvPr>
            <p:cNvSpPr/>
            <p:nvPr/>
          </p:nvSpPr>
          <p:spPr>
            <a:xfrm>
              <a:off x="9531508" y="4020727"/>
              <a:ext cx="1790801" cy="1341840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A3BECE-5990-4A8E-9D2B-4BD584F0154D}"/>
                </a:ext>
              </a:extLst>
            </p:cNvPr>
            <p:cNvSpPr/>
            <p:nvPr/>
          </p:nvSpPr>
          <p:spPr>
            <a:xfrm>
              <a:off x="9531508" y="4020727"/>
              <a:ext cx="64266" cy="13388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C641A69-D573-477A-9729-CFB3646305E6}"/>
              </a:ext>
            </a:extLst>
          </p:cNvPr>
          <p:cNvSpPr/>
          <p:nvPr/>
        </p:nvSpPr>
        <p:spPr>
          <a:xfrm rot="5400000">
            <a:off x="2706390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F5126361-744A-4789-B32B-816C92738A06}"/>
              </a:ext>
            </a:extLst>
          </p:cNvPr>
          <p:cNvSpPr/>
          <p:nvPr/>
        </p:nvSpPr>
        <p:spPr>
          <a:xfrm rot="5400000">
            <a:off x="4846876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556322AC-622A-4A05-AC4E-8EB5841B1140}"/>
              </a:ext>
            </a:extLst>
          </p:cNvPr>
          <p:cNvSpPr/>
          <p:nvPr/>
        </p:nvSpPr>
        <p:spPr>
          <a:xfrm rot="5400000">
            <a:off x="7016302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30C054F1-0E70-4006-8FA3-2E02C4C9404F}"/>
              </a:ext>
            </a:extLst>
          </p:cNvPr>
          <p:cNvSpPr/>
          <p:nvPr/>
        </p:nvSpPr>
        <p:spPr>
          <a:xfrm rot="5400000">
            <a:off x="9212694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63D9EAFD-C63F-4EF8-8C49-B7E62F930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379200" y="4678025"/>
            <a:ext cx="706438" cy="6159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DD49D8FD-8FC5-48D4-8978-31CC2C698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1576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88" name="Text Placeholder 86">
            <a:extLst>
              <a:ext uri="{FF2B5EF4-FFF2-40B4-BE49-F238E27FC236}">
                <a16:creationId xmlns:a16="http://schemas.microsoft.com/office/drawing/2014/main" id="{1963BC1E-D352-4D23-BC1A-5E3F03BF68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160" y="4479383"/>
            <a:ext cx="1423374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1" name="Text Placeholder 86">
            <a:extLst>
              <a:ext uri="{FF2B5EF4-FFF2-40B4-BE49-F238E27FC236}">
                <a16:creationId xmlns:a16="http://schemas.microsoft.com/office/drawing/2014/main" id="{5DE8F28B-7B36-453B-8418-9A0EBA430E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0173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2" name="Text Placeholder 86">
            <a:extLst>
              <a:ext uri="{FF2B5EF4-FFF2-40B4-BE49-F238E27FC236}">
                <a16:creationId xmlns:a16="http://schemas.microsoft.com/office/drawing/2014/main" id="{88F32B40-065F-4647-AEAA-0C7895ABE9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8757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3" name="Text Placeholder 86">
            <a:extLst>
              <a:ext uri="{FF2B5EF4-FFF2-40B4-BE49-F238E27FC236}">
                <a16:creationId xmlns:a16="http://schemas.microsoft.com/office/drawing/2014/main" id="{D1C24899-46FD-48C6-8428-BAF67127A5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4672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4" name="Text Placeholder 86">
            <a:extLst>
              <a:ext uri="{FF2B5EF4-FFF2-40B4-BE49-F238E27FC236}">
                <a16:creationId xmlns:a16="http://schemas.microsoft.com/office/drawing/2014/main" id="{BCD83AD1-A658-4BC1-9936-90D0CB56E1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3256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5" name="Text Placeholder 86">
            <a:extLst>
              <a:ext uri="{FF2B5EF4-FFF2-40B4-BE49-F238E27FC236}">
                <a16:creationId xmlns:a16="http://schemas.microsoft.com/office/drawing/2014/main" id="{FC636440-D31F-4898-ADB4-A3771872A1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49171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6" name="Text Placeholder 86">
            <a:extLst>
              <a:ext uri="{FF2B5EF4-FFF2-40B4-BE49-F238E27FC236}">
                <a16:creationId xmlns:a16="http://schemas.microsoft.com/office/drawing/2014/main" id="{AEA13E8E-2ACC-4D43-9310-8F35BE5C25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47755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7" name="Text Placeholder 86">
            <a:extLst>
              <a:ext uri="{FF2B5EF4-FFF2-40B4-BE49-F238E27FC236}">
                <a16:creationId xmlns:a16="http://schemas.microsoft.com/office/drawing/2014/main" id="{5B798E9C-51A4-47F3-B371-3919F680F3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05719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8" name="Text Placeholder 86">
            <a:extLst>
              <a:ext uri="{FF2B5EF4-FFF2-40B4-BE49-F238E27FC236}">
                <a16:creationId xmlns:a16="http://schemas.microsoft.com/office/drawing/2014/main" id="{6A77B44F-B15C-43CD-8C0C-E9CEC3A512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04303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00" name="Picture Placeholder 99">
            <a:extLst>
              <a:ext uri="{FF2B5EF4-FFF2-40B4-BE49-F238E27FC236}">
                <a16:creationId xmlns:a16="http://schemas.microsoft.com/office/drawing/2014/main" id="{06EBAAE3-B40D-4872-8E26-3AC62269DD9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76298" y="1751719"/>
            <a:ext cx="1239403" cy="124058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</a:defRPr>
            </a:lvl1pPr>
          </a:lstStyle>
          <a:p>
            <a:r>
              <a:rPr lang="fr-FR" dirty="0"/>
              <a:t>User pic</a:t>
            </a:r>
          </a:p>
        </p:txBody>
      </p:sp>
      <p:sp>
        <p:nvSpPr>
          <p:cNvPr id="101" name="Text Placeholder 86">
            <a:extLst>
              <a:ext uri="{FF2B5EF4-FFF2-40B4-BE49-F238E27FC236}">
                <a16:creationId xmlns:a16="http://schemas.microsoft.com/office/drawing/2014/main" id="{D3B4BE0D-D24B-4599-81BF-45D2AFAF31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4672" y="3271626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Name</a:t>
            </a:r>
          </a:p>
        </p:txBody>
      </p:sp>
      <p:sp>
        <p:nvSpPr>
          <p:cNvPr id="102" name="Text Placeholder 86">
            <a:extLst>
              <a:ext uri="{FF2B5EF4-FFF2-40B4-BE49-F238E27FC236}">
                <a16:creationId xmlns:a16="http://schemas.microsoft.com/office/drawing/2014/main" id="{0F6D6BB2-2D4E-4197-9ABB-6FDF54FFEF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855" y="3486572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</a:t>
            </a:r>
            <a:r>
              <a:rPr lang="fr-FR" dirty="0" err="1"/>
              <a:t>Function</a:t>
            </a:r>
            <a:endParaRPr lang="fr-FR" dirty="0"/>
          </a:p>
        </p:txBody>
      </p:sp>
      <p:sp>
        <p:nvSpPr>
          <p:cNvPr id="104" name="Arc 103">
            <a:extLst>
              <a:ext uri="{FF2B5EF4-FFF2-40B4-BE49-F238E27FC236}">
                <a16:creationId xmlns:a16="http://schemas.microsoft.com/office/drawing/2014/main" id="{598C3589-F46E-4F3F-98EA-7EA38A116E6C}"/>
              </a:ext>
            </a:extLst>
          </p:cNvPr>
          <p:cNvSpPr/>
          <p:nvPr/>
        </p:nvSpPr>
        <p:spPr>
          <a:xfrm>
            <a:off x="5383256" y="1655552"/>
            <a:ext cx="1449420" cy="1449420"/>
          </a:xfrm>
          <a:prstGeom prst="arc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64E043F4-CC49-4210-B731-754798379F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0863" y="1456420"/>
            <a:ext cx="4392000" cy="1980000"/>
          </a:xfrm>
          <a:prstGeom prst="rect">
            <a:avLst/>
          </a:prstGeo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182563" indent="-179388">
              <a:defRPr>
                <a:latin typeface="Segoe UI" panose="020B0502040204020203" pitchFamily="34" charset="0"/>
              </a:defRPr>
            </a:lvl2pPr>
            <a:lvl3pPr marL="357188" indent="-179388">
              <a:defRPr>
                <a:latin typeface="Segoe UI" panose="020B0502040204020203" pitchFamily="34" charset="0"/>
              </a:defRPr>
            </a:lvl3pPr>
            <a:lvl4pPr marL="539750" indent="-182563">
              <a:defRPr>
                <a:latin typeface="Segoe UI" panose="020B0502040204020203" pitchFamily="34" charset="0"/>
              </a:defRPr>
            </a:lvl4pPr>
            <a:lvl5pPr marL="714375" indent="-179388"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Slide Number Placeholder 16">
            <a:extLst>
              <a:ext uri="{FF2B5EF4-FFF2-40B4-BE49-F238E27FC236}">
                <a16:creationId xmlns:a16="http://schemas.microsoft.com/office/drawing/2014/main" id="{92D5C2F7-6B9A-4CBE-9A5E-A99445225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1" name="Footer Placeholder 15">
            <a:extLst>
              <a:ext uri="{FF2B5EF4-FFF2-40B4-BE49-F238E27FC236}">
                <a16:creationId xmlns:a16="http://schemas.microsoft.com/office/drawing/2014/main" id="{C00E4193-871B-44F6-AE66-95C2A2DF7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C7054F-94E4-4612-9B7E-F53A3EA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EFB0C7-82C0-4F62-AF28-525F9AB8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421338"/>
            <a:ext cx="540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spc="-150" baseline="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ADAAEFE-FF29-482B-BA3E-62B4EE53B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3815" y="1421338"/>
            <a:ext cx="540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 spc="-150" baseline="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7AD9CA98-CFA1-4540-938B-3387CE24FC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2" name="Slide Number Placeholder 16">
            <a:extLst>
              <a:ext uri="{FF2B5EF4-FFF2-40B4-BE49-F238E27FC236}">
                <a16:creationId xmlns:a16="http://schemas.microsoft.com/office/drawing/2014/main" id="{9E5DF966-5D4C-4831-B33D-3CACA4384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FC8CCD-9017-4EBD-BF89-1135A6D8D95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863" y="2138775"/>
            <a:ext cx="5400000" cy="424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FD3442-7723-4D78-9890-C09905EF10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815" y="2138775"/>
            <a:ext cx="5400000" cy="424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180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Benefi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55FC87-AF14-419D-9F65-F8B9C5FC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5451" cy="64555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2"/>
                </a:solidFill>
                <a:latin typeface="Montserrat-Bold" panose="0000080000000000000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697893-2592-4A5D-8A78-18555F8035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0314" y="2778974"/>
            <a:ext cx="2340000" cy="3060000"/>
          </a:xfrm>
          <a:prstGeom prst="rect">
            <a:avLst/>
          </a:prstGeom>
          <a:solidFill>
            <a:schemeClr val="accent2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B143416-BC5B-44C0-A472-0A1008104D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5965" y="2779858"/>
            <a:ext cx="2340000" cy="3060000"/>
          </a:xfrm>
          <a:prstGeom prst="rect">
            <a:avLst/>
          </a:prstGeom>
          <a:solidFill>
            <a:schemeClr val="accent2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AD0256F-5D36-4B63-B0CA-9E908D75A8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87694" y="2778974"/>
            <a:ext cx="2340000" cy="3060000"/>
          </a:xfrm>
          <a:prstGeom prst="rect">
            <a:avLst/>
          </a:prstGeom>
          <a:solidFill>
            <a:schemeClr val="accent2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FA63E7A-6B9E-4AF5-8F4F-06181A612B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0688" y="2778974"/>
            <a:ext cx="2340000" cy="3060000"/>
          </a:xfrm>
          <a:prstGeom prst="rect">
            <a:avLst/>
          </a:prstGeom>
          <a:solidFill>
            <a:schemeClr val="accent2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6026803-694C-4058-AE3C-E5B5093573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59097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480EFBB-58FC-4731-ADD2-7402507EB6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84583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CDAE30-1160-4873-BE93-FB87828988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0069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E0039A2-76AD-4973-A977-D9CCE0690A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35555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C2F7BB-8A33-4AFB-8988-AE6CDAA6DD6C}"/>
              </a:ext>
            </a:extLst>
          </p:cNvPr>
          <p:cNvSpPr/>
          <p:nvPr/>
        </p:nvSpPr>
        <p:spPr>
          <a:xfrm>
            <a:off x="1605103" y="1555023"/>
            <a:ext cx="1115279" cy="111527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Segoe UI" panose="020B0502040204020203" pitchFamily="34" charset="0"/>
            </a:endParaRPr>
          </a:p>
        </p:txBody>
      </p:sp>
      <p:sp>
        <p:nvSpPr>
          <p:cNvPr id="19" name="Picture Placeholder 99">
            <a:extLst>
              <a:ext uri="{FF2B5EF4-FFF2-40B4-BE49-F238E27FC236}">
                <a16:creationId xmlns:a16="http://schemas.microsoft.com/office/drawing/2014/main" id="{59748BF7-05CF-4B8A-9D99-B4617049515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20315" y="1718902"/>
            <a:ext cx="805170" cy="8059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Segoe UI" panose="020B0502040204020203" pitchFamily="34" charset="0"/>
              </a:defRPr>
            </a:lvl1pPr>
          </a:lstStyle>
          <a:p>
            <a:r>
              <a:rPr lang="fr-FR" dirty="0"/>
              <a:t>User pic</a:t>
            </a:r>
          </a:p>
        </p:txBody>
      </p:sp>
      <p:sp>
        <p:nvSpPr>
          <p:cNvPr id="20" name="Text Placeholder 86">
            <a:extLst>
              <a:ext uri="{FF2B5EF4-FFF2-40B4-BE49-F238E27FC236}">
                <a16:creationId xmlns:a16="http://schemas.microsoft.com/office/drawing/2014/main" id="{686CA655-2B66-45AC-A1EF-B201D3E26F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2787517" y="1999941"/>
            <a:ext cx="1944000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Name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568388A-2E63-4B80-8B80-4BFB85475BD3}"/>
              </a:ext>
            </a:extLst>
          </p:cNvPr>
          <p:cNvSpPr/>
          <p:nvPr/>
        </p:nvSpPr>
        <p:spPr>
          <a:xfrm>
            <a:off x="1632399" y="1629636"/>
            <a:ext cx="1019742" cy="1019742"/>
          </a:xfrm>
          <a:prstGeom prst="arc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23" name="Footer Placeholder 15">
            <a:extLst>
              <a:ext uri="{FF2B5EF4-FFF2-40B4-BE49-F238E27FC236}">
                <a16:creationId xmlns:a16="http://schemas.microsoft.com/office/drawing/2014/main" id="{27D9C9AA-C2AA-4ACE-B8E1-990C64B6F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24" name="Slide Number Placeholder 16">
            <a:extLst>
              <a:ext uri="{FF2B5EF4-FFF2-40B4-BE49-F238E27FC236}">
                <a16:creationId xmlns:a16="http://schemas.microsoft.com/office/drawing/2014/main" id="{8762AE62-0701-4D43-AF2B-658FD649D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202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Cover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>
            <a:extLst>
              <a:ext uri="{FF2B5EF4-FFF2-40B4-BE49-F238E27FC236}">
                <a16:creationId xmlns:a16="http://schemas.microsoft.com/office/drawing/2014/main" id="{7C6EF68F-F056-4740-852B-B98AAF5D647E}"/>
              </a:ext>
            </a:extLst>
          </p:cNvPr>
          <p:cNvSpPr/>
          <p:nvPr userDrawn="1"/>
        </p:nvSpPr>
        <p:spPr>
          <a:xfrm>
            <a:off x="0" y="-4175"/>
            <a:ext cx="3913963" cy="6864350"/>
          </a:xfrm>
          <a:custGeom>
            <a:avLst/>
            <a:gdLst>
              <a:gd name="connsiteX0" fmla="*/ 0 w 3253563"/>
              <a:gd name="connsiteY0" fmla="*/ 0 h 6858000"/>
              <a:gd name="connsiteX1" fmla="*/ 3253563 w 3253563"/>
              <a:gd name="connsiteY1" fmla="*/ 0 h 6858000"/>
              <a:gd name="connsiteX2" fmla="*/ 3253563 w 3253563"/>
              <a:gd name="connsiteY2" fmla="*/ 6858000 h 6858000"/>
              <a:gd name="connsiteX3" fmla="*/ 0 w 3253563"/>
              <a:gd name="connsiteY3" fmla="*/ 6858000 h 6858000"/>
              <a:gd name="connsiteX4" fmla="*/ 0 w 3253563"/>
              <a:gd name="connsiteY4" fmla="*/ 0 h 6858000"/>
              <a:gd name="connsiteX0" fmla="*/ 0 w 3913963"/>
              <a:gd name="connsiteY0" fmla="*/ 0 h 6864350"/>
              <a:gd name="connsiteX1" fmla="*/ 3253563 w 3913963"/>
              <a:gd name="connsiteY1" fmla="*/ 0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  <a:gd name="connsiteX0" fmla="*/ 0 w 3913963"/>
              <a:gd name="connsiteY0" fmla="*/ 0 h 6864350"/>
              <a:gd name="connsiteX1" fmla="*/ 2488019 w 3913963"/>
              <a:gd name="connsiteY1" fmla="*/ 10632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963" h="6864350">
                <a:moveTo>
                  <a:pt x="0" y="0"/>
                </a:moveTo>
                <a:lnTo>
                  <a:pt x="2488019" y="10632"/>
                </a:lnTo>
                <a:lnTo>
                  <a:pt x="3913963" y="686435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A4B331D-7488-42CF-9898-70587E5680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25495"/>
            <a:ext cx="5545138" cy="1285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EAB1257-F2E2-42F7-A7A1-BB06B08C74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0804" y="2991629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920B280-4D9A-4707-A77F-C372D1A9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0020" y="3066773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0FA8A66-0630-4B61-A358-CEFF2221E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0804" y="3989505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FEC07D9-7692-4C5A-B4C5-AF22A55BAE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0020" y="4064649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0091C88-A115-471B-8564-C3525B0634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0804" y="5064113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5A81FF0-BC53-44F6-B998-F2C1D92861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60020" y="5139257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14" name="Picture Placeholder 43">
            <a:extLst>
              <a:ext uri="{FF2B5EF4-FFF2-40B4-BE49-F238E27FC236}">
                <a16:creationId xmlns:a16="http://schemas.microsoft.com/office/drawing/2014/main" id="{EC7C57C4-7867-4DFF-9707-7BE10E9746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4372"/>
            <a:ext cx="3913963" cy="342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5" name="Picture Placeholder 36">
            <a:extLst>
              <a:ext uri="{FF2B5EF4-FFF2-40B4-BE49-F238E27FC236}">
                <a16:creationId xmlns:a16="http://schemas.microsoft.com/office/drawing/2014/main" id="{2B796435-F663-48CC-9B2D-7F56D5471D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3255" y="1967023"/>
            <a:ext cx="4306187" cy="4297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6" name="Slide Number Placeholder 16">
            <a:extLst>
              <a:ext uri="{FF2B5EF4-FFF2-40B4-BE49-F238E27FC236}">
                <a16:creationId xmlns:a16="http://schemas.microsoft.com/office/drawing/2014/main" id="{0D45C95C-2980-499F-9500-1EA8732E1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Footer Placeholder 15">
            <a:extLst>
              <a:ext uri="{FF2B5EF4-FFF2-40B4-BE49-F238E27FC236}">
                <a16:creationId xmlns:a16="http://schemas.microsoft.com/office/drawing/2014/main" id="{5DCE915C-2011-4108-8166-E899DA39F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Flow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>
            <a:extLst>
              <a:ext uri="{FF2B5EF4-FFF2-40B4-BE49-F238E27FC236}">
                <a16:creationId xmlns:a16="http://schemas.microsoft.com/office/drawing/2014/main" id="{8270FFD3-E727-4367-A759-03D39B2424B6}"/>
              </a:ext>
            </a:extLst>
          </p:cNvPr>
          <p:cNvSpPr/>
          <p:nvPr userDrawn="1"/>
        </p:nvSpPr>
        <p:spPr>
          <a:xfrm>
            <a:off x="5253007" y="1529018"/>
            <a:ext cx="1685985" cy="16859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55FC87-AF14-419D-9F65-F8B9C5FC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89790"/>
            <a:ext cx="10005451" cy="645550"/>
          </a:xfrm>
        </p:spPr>
        <p:txBody>
          <a:bodyPr anchor="ctr"/>
          <a:lstStyle>
            <a:lvl1pPr>
              <a:defRPr baseline="0">
                <a:solidFill>
                  <a:schemeClr val="accent3"/>
                </a:solidFill>
                <a:latin typeface="Montserrat-Bold" panose="0000080000000000000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DF98E-9ABB-4AE1-8707-2F4EBB3A3FA3}"/>
              </a:ext>
            </a:extLst>
          </p:cNvPr>
          <p:cNvSpPr/>
          <p:nvPr userDrawn="1"/>
        </p:nvSpPr>
        <p:spPr>
          <a:xfrm>
            <a:off x="0" y="4433549"/>
            <a:ext cx="12192000" cy="1104902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 w="38100" cap="rnd" cmpd="sng">
            <a:noFill/>
            <a:prstDash val="sysDash"/>
            <a:miter lim="800000"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5A9114-F679-4ACA-A105-F03276C5B7C7}"/>
              </a:ext>
            </a:extLst>
          </p:cNvPr>
          <p:cNvGrpSpPr/>
          <p:nvPr userDrawn="1"/>
        </p:nvGrpSpPr>
        <p:grpSpPr>
          <a:xfrm>
            <a:off x="839416" y="3996000"/>
            <a:ext cx="1790801" cy="1980000"/>
            <a:chOff x="839416" y="4012035"/>
            <a:chExt cx="1790801" cy="134338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9BE2C10-B174-4909-B222-EA264CC73D5B}"/>
                </a:ext>
              </a:extLst>
            </p:cNvPr>
            <p:cNvSpPr/>
            <p:nvPr/>
          </p:nvSpPr>
          <p:spPr>
            <a:xfrm>
              <a:off x="839416" y="4012035"/>
              <a:ext cx="1790801" cy="1340383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9C5F61F-333D-4AA2-87D0-FB60E8EFFA67}"/>
                </a:ext>
              </a:extLst>
            </p:cNvPr>
            <p:cNvSpPr/>
            <p:nvPr/>
          </p:nvSpPr>
          <p:spPr>
            <a:xfrm>
              <a:off x="839416" y="4012035"/>
              <a:ext cx="74832" cy="1343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2796CE-C40E-47DA-83A3-5AFE6274BB9A}"/>
              </a:ext>
            </a:extLst>
          </p:cNvPr>
          <p:cNvGrpSpPr/>
          <p:nvPr userDrawn="1"/>
        </p:nvGrpSpPr>
        <p:grpSpPr>
          <a:xfrm>
            <a:off x="2980724" y="3996000"/>
            <a:ext cx="1790801" cy="1980000"/>
            <a:chOff x="2980724" y="4001886"/>
            <a:chExt cx="1790801" cy="134338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FBFD498-9BE3-40AD-B159-BA78B0C6EF68}"/>
                </a:ext>
              </a:extLst>
            </p:cNvPr>
            <p:cNvSpPr/>
            <p:nvPr/>
          </p:nvSpPr>
          <p:spPr>
            <a:xfrm>
              <a:off x="2980724" y="4001886"/>
              <a:ext cx="1790801" cy="1324187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266AA38-48F6-473F-9B4B-0D04AF982208}"/>
                </a:ext>
              </a:extLst>
            </p:cNvPr>
            <p:cNvSpPr/>
            <p:nvPr/>
          </p:nvSpPr>
          <p:spPr>
            <a:xfrm>
              <a:off x="2980724" y="4001886"/>
              <a:ext cx="76109" cy="13433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5DF647-70FA-427B-BB8E-AE1A515725F8}"/>
              </a:ext>
            </a:extLst>
          </p:cNvPr>
          <p:cNvGrpSpPr/>
          <p:nvPr userDrawn="1"/>
        </p:nvGrpSpPr>
        <p:grpSpPr>
          <a:xfrm>
            <a:off x="5155012" y="3996000"/>
            <a:ext cx="1790801" cy="1980000"/>
            <a:chOff x="5155012" y="3984299"/>
            <a:chExt cx="1790801" cy="134477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B910201-3662-4EFE-9F9A-043E03C7CCC0}"/>
                </a:ext>
              </a:extLst>
            </p:cNvPr>
            <p:cNvSpPr/>
            <p:nvPr/>
          </p:nvSpPr>
          <p:spPr>
            <a:xfrm>
              <a:off x="5155012" y="3984299"/>
              <a:ext cx="1790801" cy="1344775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C8E750-C9C6-4B22-B54C-B7F1A4B10D5E}"/>
                </a:ext>
              </a:extLst>
            </p:cNvPr>
            <p:cNvSpPr/>
            <p:nvPr/>
          </p:nvSpPr>
          <p:spPr>
            <a:xfrm>
              <a:off x="5155012" y="3984299"/>
              <a:ext cx="64266" cy="1341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468C33-E32C-4704-AD76-52FEF3646870}"/>
              </a:ext>
            </a:extLst>
          </p:cNvPr>
          <p:cNvGrpSpPr/>
          <p:nvPr userDrawn="1"/>
        </p:nvGrpSpPr>
        <p:grpSpPr>
          <a:xfrm>
            <a:off x="7343260" y="3996000"/>
            <a:ext cx="1790801" cy="1980000"/>
            <a:chOff x="7343260" y="3971275"/>
            <a:chExt cx="1790801" cy="135779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EFEAB7F-3FA0-4D46-A022-7F80655B2952}"/>
                </a:ext>
              </a:extLst>
            </p:cNvPr>
            <p:cNvSpPr/>
            <p:nvPr/>
          </p:nvSpPr>
          <p:spPr>
            <a:xfrm>
              <a:off x="7343260" y="3971275"/>
              <a:ext cx="1790801" cy="1354800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E27B2F-73FD-4E1F-BD3E-0E0D1C827998}"/>
                </a:ext>
              </a:extLst>
            </p:cNvPr>
            <p:cNvSpPr/>
            <p:nvPr/>
          </p:nvSpPr>
          <p:spPr>
            <a:xfrm>
              <a:off x="7343260" y="3971275"/>
              <a:ext cx="64266" cy="13577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D21EFF-E352-4FD7-BF7A-514FB1B57C40}"/>
              </a:ext>
            </a:extLst>
          </p:cNvPr>
          <p:cNvGrpSpPr/>
          <p:nvPr userDrawn="1"/>
        </p:nvGrpSpPr>
        <p:grpSpPr>
          <a:xfrm>
            <a:off x="9531508" y="3996000"/>
            <a:ext cx="1790801" cy="1980000"/>
            <a:chOff x="9531508" y="4020727"/>
            <a:chExt cx="1790801" cy="134184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8B853C6-6E1E-4A68-B84A-A0869DDE2ED8}"/>
                </a:ext>
              </a:extLst>
            </p:cNvPr>
            <p:cNvSpPr/>
            <p:nvPr/>
          </p:nvSpPr>
          <p:spPr>
            <a:xfrm>
              <a:off x="9531508" y="4020727"/>
              <a:ext cx="1790801" cy="1341840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A3BECE-5990-4A8E-9D2B-4BD584F0154D}"/>
                </a:ext>
              </a:extLst>
            </p:cNvPr>
            <p:cNvSpPr/>
            <p:nvPr/>
          </p:nvSpPr>
          <p:spPr>
            <a:xfrm>
              <a:off x="9531508" y="4020727"/>
              <a:ext cx="64266" cy="13388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C641A69-D573-477A-9729-CFB3646305E6}"/>
              </a:ext>
            </a:extLst>
          </p:cNvPr>
          <p:cNvSpPr/>
          <p:nvPr userDrawn="1"/>
        </p:nvSpPr>
        <p:spPr>
          <a:xfrm rot="5400000">
            <a:off x="2706390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F5126361-744A-4789-B32B-816C92738A06}"/>
              </a:ext>
            </a:extLst>
          </p:cNvPr>
          <p:cNvSpPr/>
          <p:nvPr userDrawn="1"/>
        </p:nvSpPr>
        <p:spPr>
          <a:xfrm rot="5400000">
            <a:off x="4846876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556322AC-622A-4A05-AC4E-8EB5841B1140}"/>
              </a:ext>
            </a:extLst>
          </p:cNvPr>
          <p:cNvSpPr/>
          <p:nvPr userDrawn="1"/>
        </p:nvSpPr>
        <p:spPr>
          <a:xfrm rot="5400000">
            <a:off x="7016302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30C054F1-0E70-4006-8FA3-2E02C4C9404F}"/>
              </a:ext>
            </a:extLst>
          </p:cNvPr>
          <p:cNvSpPr/>
          <p:nvPr userDrawn="1"/>
        </p:nvSpPr>
        <p:spPr>
          <a:xfrm rot="5400000">
            <a:off x="9212694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63D9EAFD-C63F-4EF8-8C49-B7E62F930B62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1379200" y="4678025"/>
            <a:ext cx="706438" cy="6159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DD49D8FD-8FC5-48D4-8978-31CC2C698475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71576" y="4159456"/>
            <a:ext cx="1400175" cy="204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88" name="Text Placeholder 86">
            <a:extLst>
              <a:ext uri="{FF2B5EF4-FFF2-40B4-BE49-F238E27FC236}">
                <a16:creationId xmlns:a16="http://schemas.microsoft.com/office/drawing/2014/main" id="{1963BC1E-D352-4D23-BC1A-5E3F03BF680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070160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1" name="Text Placeholder 86">
            <a:extLst>
              <a:ext uri="{FF2B5EF4-FFF2-40B4-BE49-F238E27FC236}">
                <a16:creationId xmlns:a16="http://schemas.microsoft.com/office/drawing/2014/main" id="{5DE8F28B-7B36-453B-8418-9A0EBA430E9A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3220173" y="4159456"/>
            <a:ext cx="1400175" cy="204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2" name="Text Placeholder 86">
            <a:extLst>
              <a:ext uri="{FF2B5EF4-FFF2-40B4-BE49-F238E27FC236}">
                <a16:creationId xmlns:a16="http://schemas.microsoft.com/office/drawing/2014/main" id="{88F32B40-065F-4647-AEAA-0C7895ABE92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3218757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3" name="Text Placeholder 86">
            <a:extLst>
              <a:ext uri="{FF2B5EF4-FFF2-40B4-BE49-F238E27FC236}">
                <a16:creationId xmlns:a16="http://schemas.microsoft.com/office/drawing/2014/main" id="{D1C24899-46FD-48C6-8428-BAF67127A57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384672" y="4159456"/>
            <a:ext cx="1400175" cy="204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4" name="Text Placeholder 86">
            <a:extLst>
              <a:ext uri="{FF2B5EF4-FFF2-40B4-BE49-F238E27FC236}">
                <a16:creationId xmlns:a16="http://schemas.microsoft.com/office/drawing/2014/main" id="{BCD83AD1-A658-4BC1-9936-90D0CB56E14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383256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5" name="Text Placeholder 86">
            <a:extLst>
              <a:ext uri="{FF2B5EF4-FFF2-40B4-BE49-F238E27FC236}">
                <a16:creationId xmlns:a16="http://schemas.microsoft.com/office/drawing/2014/main" id="{FC636440-D31F-4898-ADB4-A3771872A11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549171" y="4160730"/>
            <a:ext cx="1400175" cy="204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6" name="Text Placeholder 86">
            <a:extLst>
              <a:ext uri="{FF2B5EF4-FFF2-40B4-BE49-F238E27FC236}">
                <a16:creationId xmlns:a16="http://schemas.microsoft.com/office/drawing/2014/main" id="{AEA13E8E-2ACC-4D43-9310-8F35BE5C2584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7547755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7" name="Text Placeholder 86">
            <a:extLst>
              <a:ext uri="{FF2B5EF4-FFF2-40B4-BE49-F238E27FC236}">
                <a16:creationId xmlns:a16="http://schemas.microsoft.com/office/drawing/2014/main" id="{5B798E9C-51A4-47F3-B371-3919F680F31A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9705719" y="4160730"/>
            <a:ext cx="1400175" cy="204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8" name="Text Placeholder 86">
            <a:extLst>
              <a:ext uri="{FF2B5EF4-FFF2-40B4-BE49-F238E27FC236}">
                <a16:creationId xmlns:a16="http://schemas.microsoft.com/office/drawing/2014/main" id="{6A77B44F-B15C-43CD-8C0C-E9CEC3A51233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704303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00" name="Picture Placeholder 99">
            <a:extLst>
              <a:ext uri="{FF2B5EF4-FFF2-40B4-BE49-F238E27FC236}">
                <a16:creationId xmlns:a16="http://schemas.microsoft.com/office/drawing/2014/main" id="{06EBAAE3-B40D-4872-8E26-3AC62269DD97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5476298" y="1751719"/>
            <a:ext cx="1239403" cy="124058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</a:defRPr>
            </a:lvl1pPr>
          </a:lstStyle>
          <a:p>
            <a:r>
              <a:rPr lang="fr-FR" dirty="0"/>
              <a:t>User pic</a:t>
            </a:r>
          </a:p>
        </p:txBody>
      </p:sp>
      <p:sp>
        <p:nvSpPr>
          <p:cNvPr id="101" name="Text Placeholder 86">
            <a:extLst>
              <a:ext uri="{FF2B5EF4-FFF2-40B4-BE49-F238E27FC236}">
                <a16:creationId xmlns:a16="http://schemas.microsoft.com/office/drawing/2014/main" id="{D3B4BE0D-D24B-4599-81BF-45D2AFAF31EC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89764" y="3270352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Name</a:t>
            </a:r>
          </a:p>
        </p:txBody>
      </p:sp>
      <p:sp>
        <p:nvSpPr>
          <p:cNvPr id="102" name="Text Placeholder 86">
            <a:extLst>
              <a:ext uri="{FF2B5EF4-FFF2-40B4-BE49-F238E27FC236}">
                <a16:creationId xmlns:a16="http://schemas.microsoft.com/office/drawing/2014/main" id="{0F6D6BB2-2D4E-4197-9ABB-6FDF54FFEF9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389764" y="3486572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</a:t>
            </a:r>
            <a:r>
              <a:rPr lang="fr-FR" dirty="0" err="1"/>
              <a:t>Function</a:t>
            </a:r>
            <a:endParaRPr lang="fr-FR" dirty="0"/>
          </a:p>
        </p:txBody>
      </p:sp>
      <p:sp>
        <p:nvSpPr>
          <p:cNvPr id="104" name="Arc 103">
            <a:extLst>
              <a:ext uri="{FF2B5EF4-FFF2-40B4-BE49-F238E27FC236}">
                <a16:creationId xmlns:a16="http://schemas.microsoft.com/office/drawing/2014/main" id="{598C3589-F46E-4F3F-98EA-7EA38A116E6C}"/>
              </a:ext>
            </a:extLst>
          </p:cNvPr>
          <p:cNvSpPr/>
          <p:nvPr userDrawn="1"/>
        </p:nvSpPr>
        <p:spPr>
          <a:xfrm>
            <a:off x="5383256" y="1655552"/>
            <a:ext cx="1449420" cy="1449420"/>
          </a:xfrm>
          <a:prstGeom prst="arc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5"/>
              </a:solidFill>
              <a:latin typeface="Segoe UI" panose="020B0502040204020203" pitchFamily="34" charset="0"/>
            </a:endParaRP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6ABC25BD-9011-495E-85C5-6F772D77149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863" y="1458097"/>
            <a:ext cx="4392000" cy="1980000"/>
          </a:xfrm>
          <a:prstGeom prst="rect">
            <a:avLst/>
          </a:prstGeo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182563" indent="-179388">
              <a:defRPr>
                <a:latin typeface="Segoe UI" panose="020B0502040204020203" pitchFamily="34" charset="0"/>
              </a:defRPr>
            </a:lvl2pPr>
            <a:lvl3pPr marL="357188" indent="-179388">
              <a:defRPr>
                <a:latin typeface="Segoe UI" panose="020B0502040204020203" pitchFamily="34" charset="0"/>
              </a:defRPr>
            </a:lvl3pPr>
            <a:lvl4pPr marL="539750" indent="-182563">
              <a:defRPr>
                <a:latin typeface="Segoe UI" panose="020B0502040204020203" pitchFamily="34" charset="0"/>
              </a:defRPr>
            </a:lvl4pPr>
            <a:lvl5pPr marL="714375" indent="-179388"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Slide Number Placeholder 16">
            <a:extLst>
              <a:ext uri="{FF2B5EF4-FFF2-40B4-BE49-F238E27FC236}">
                <a16:creationId xmlns:a16="http://schemas.microsoft.com/office/drawing/2014/main" id="{CBF1DF6A-3E94-4F84-8E05-3E78CE5C0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2" name="Footer Placeholder 15">
            <a:extLst>
              <a:ext uri="{FF2B5EF4-FFF2-40B4-BE49-F238E27FC236}">
                <a16:creationId xmlns:a16="http://schemas.microsoft.com/office/drawing/2014/main" id="{762440AE-956A-407B-9EB5-5C30E9F37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Benefi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55FC87-AF14-419D-9F65-F8B9C5FC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5451" cy="64555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3"/>
                </a:solidFill>
                <a:latin typeface="Montserrat-Bold" panose="0000080000000000000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697893-2592-4A5D-8A78-18555F8035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0314" y="2778974"/>
            <a:ext cx="2340000" cy="3060000"/>
          </a:xfrm>
          <a:prstGeom prst="rect">
            <a:avLst/>
          </a:prstGeom>
          <a:solidFill>
            <a:schemeClr val="accent3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B143416-BC5B-44C0-A472-0A1008104D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5965" y="2779858"/>
            <a:ext cx="2340000" cy="3060000"/>
          </a:xfrm>
          <a:prstGeom prst="rect">
            <a:avLst/>
          </a:prstGeom>
          <a:solidFill>
            <a:schemeClr val="accent3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AD0256F-5D36-4B63-B0CA-9E908D75A8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87694" y="2778974"/>
            <a:ext cx="2340000" cy="3060000"/>
          </a:xfrm>
          <a:prstGeom prst="rect">
            <a:avLst/>
          </a:prstGeom>
          <a:solidFill>
            <a:schemeClr val="accent3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FA63E7A-6B9E-4AF5-8F4F-06181A612B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0688" y="2778974"/>
            <a:ext cx="2340000" cy="3060000"/>
          </a:xfrm>
          <a:prstGeom prst="rect">
            <a:avLst/>
          </a:prstGeom>
          <a:solidFill>
            <a:schemeClr val="accent3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6026803-694C-4058-AE3C-E5B5093573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59097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480EFBB-58FC-4731-ADD2-7402507EB6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84583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CDAE30-1160-4873-BE93-FB87828988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0069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E0039A2-76AD-4973-A977-D9CCE0690A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35555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C2F7BB-8A33-4AFB-8988-AE6CDAA6DD6C}"/>
              </a:ext>
            </a:extLst>
          </p:cNvPr>
          <p:cNvSpPr/>
          <p:nvPr/>
        </p:nvSpPr>
        <p:spPr>
          <a:xfrm>
            <a:off x="1605103" y="1555023"/>
            <a:ext cx="1115279" cy="111527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Segoe UI" panose="020B0502040204020203" pitchFamily="34" charset="0"/>
            </a:endParaRPr>
          </a:p>
        </p:txBody>
      </p:sp>
      <p:sp>
        <p:nvSpPr>
          <p:cNvPr id="19" name="Picture Placeholder 99">
            <a:extLst>
              <a:ext uri="{FF2B5EF4-FFF2-40B4-BE49-F238E27FC236}">
                <a16:creationId xmlns:a16="http://schemas.microsoft.com/office/drawing/2014/main" id="{59748BF7-05CF-4B8A-9D99-B4617049515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20315" y="1718902"/>
            <a:ext cx="805170" cy="8059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Segoe UI" panose="020B0502040204020203" pitchFamily="34" charset="0"/>
              </a:defRPr>
            </a:lvl1pPr>
          </a:lstStyle>
          <a:p>
            <a:r>
              <a:rPr lang="fr-FR" dirty="0"/>
              <a:t>User pic</a:t>
            </a:r>
          </a:p>
        </p:txBody>
      </p:sp>
      <p:sp>
        <p:nvSpPr>
          <p:cNvPr id="20" name="Text Placeholder 86">
            <a:extLst>
              <a:ext uri="{FF2B5EF4-FFF2-40B4-BE49-F238E27FC236}">
                <a16:creationId xmlns:a16="http://schemas.microsoft.com/office/drawing/2014/main" id="{686CA655-2B66-45AC-A1EF-B201D3E26F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2787517" y="1999941"/>
            <a:ext cx="1944000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Name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568388A-2E63-4B80-8B80-4BFB85475BD3}"/>
              </a:ext>
            </a:extLst>
          </p:cNvPr>
          <p:cNvSpPr/>
          <p:nvPr/>
        </p:nvSpPr>
        <p:spPr>
          <a:xfrm>
            <a:off x="1632399" y="1629636"/>
            <a:ext cx="1019742" cy="1019742"/>
          </a:xfrm>
          <a:prstGeom prst="arc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23" name="Footer Placeholder 15">
            <a:extLst>
              <a:ext uri="{FF2B5EF4-FFF2-40B4-BE49-F238E27FC236}">
                <a16:creationId xmlns:a16="http://schemas.microsoft.com/office/drawing/2014/main" id="{27D9C9AA-C2AA-4ACE-B8E1-990C64B6F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24" name="Slide Number Placeholder 16">
            <a:extLst>
              <a:ext uri="{FF2B5EF4-FFF2-40B4-BE49-F238E27FC236}">
                <a16:creationId xmlns:a16="http://schemas.microsoft.com/office/drawing/2014/main" id="{8762AE62-0701-4D43-AF2B-658FD649D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718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Cover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>
            <a:extLst>
              <a:ext uri="{FF2B5EF4-FFF2-40B4-BE49-F238E27FC236}">
                <a16:creationId xmlns:a16="http://schemas.microsoft.com/office/drawing/2014/main" id="{45A56981-5748-4C83-99D6-0C01D6E2228E}"/>
              </a:ext>
            </a:extLst>
          </p:cNvPr>
          <p:cNvSpPr/>
          <p:nvPr userDrawn="1"/>
        </p:nvSpPr>
        <p:spPr>
          <a:xfrm>
            <a:off x="0" y="-4175"/>
            <a:ext cx="3913963" cy="6864350"/>
          </a:xfrm>
          <a:custGeom>
            <a:avLst/>
            <a:gdLst>
              <a:gd name="connsiteX0" fmla="*/ 0 w 3253563"/>
              <a:gd name="connsiteY0" fmla="*/ 0 h 6858000"/>
              <a:gd name="connsiteX1" fmla="*/ 3253563 w 3253563"/>
              <a:gd name="connsiteY1" fmla="*/ 0 h 6858000"/>
              <a:gd name="connsiteX2" fmla="*/ 3253563 w 3253563"/>
              <a:gd name="connsiteY2" fmla="*/ 6858000 h 6858000"/>
              <a:gd name="connsiteX3" fmla="*/ 0 w 3253563"/>
              <a:gd name="connsiteY3" fmla="*/ 6858000 h 6858000"/>
              <a:gd name="connsiteX4" fmla="*/ 0 w 3253563"/>
              <a:gd name="connsiteY4" fmla="*/ 0 h 6858000"/>
              <a:gd name="connsiteX0" fmla="*/ 0 w 3913963"/>
              <a:gd name="connsiteY0" fmla="*/ 0 h 6864350"/>
              <a:gd name="connsiteX1" fmla="*/ 3253563 w 3913963"/>
              <a:gd name="connsiteY1" fmla="*/ 0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  <a:gd name="connsiteX0" fmla="*/ 0 w 3913963"/>
              <a:gd name="connsiteY0" fmla="*/ 0 h 6864350"/>
              <a:gd name="connsiteX1" fmla="*/ 2488019 w 3913963"/>
              <a:gd name="connsiteY1" fmla="*/ 10632 h 6864350"/>
              <a:gd name="connsiteX2" fmla="*/ 3913963 w 3913963"/>
              <a:gd name="connsiteY2" fmla="*/ 6864350 h 6864350"/>
              <a:gd name="connsiteX3" fmla="*/ 0 w 3913963"/>
              <a:gd name="connsiteY3" fmla="*/ 6858000 h 6864350"/>
              <a:gd name="connsiteX4" fmla="*/ 0 w 3913963"/>
              <a:gd name="connsiteY4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963" h="6864350">
                <a:moveTo>
                  <a:pt x="0" y="0"/>
                </a:moveTo>
                <a:lnTo>
                  <a:pt x="2488019" y="10632"/>
                </a:lnTo>
                <a:lnTo>
                  <a:pt x="3913963" y="686435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19200000" scaled="0"/>
          </a:gra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fr-FR" sz="14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67EF559-7711-4B12-BFEA-82289F1A61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25495"/>
            <a:ext cx="5545138" cy="1285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4835680-E488-49F2-8DCA-88C4BFB9B1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0804" y="2991629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7716D56-77BB-4EC0-89A4-D046EA144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0020" y="3066773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143719A-03F5-490A-BBAC-A75D4ACBF5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0804" y="3989505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68A6A59-B0C3-4846-9E5B-1B78F6BA21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0020" y="4064649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8547DA2-76E9-4B95-8A6D-F44B55AF09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0804" y="5064113"/>
            <a:ext cx="741363" cy="7175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5E4F220-6991-4740-8A8B-956FD8A5A5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60020" y="5139257"/>
            <a:ext cx="4581118" cy="567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FR" dirty="0"/>
          </a:p>
        </p:txBody>
      </p:sp>
      <p:sp>
        <p:nvSpPr>
          <p:cNvPr id="15" name="Picture Placeholder 43">
            <a:extLst>
              <a:ext uri="{FF2B5EF4-FFF2-40B4-BE49-F238E27FC236}">
                <a16:creationId xmlns:a16="http://schemas.microsoft.com/office/drawing/2014/main" id="{87919708-0299-4235-AFF5-8B78CAD0AC5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4372"/>
            <a:ext cx="3913963" cy="342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6" name="Picture Placeholder 36">
            <a:extLst>
              <a:ext uri="{FF2B5EF4-FFF2-40B4-BE49-F238E27FC236}">
                <a16:creationId xmlns:a16="http://schemas.microsoft.com/office/drawing/2014/main" id="{193871F8-369D-499F-AF6D-C52D2DF1B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3255" y="1967023"/>
            <a:ext cx="4306187" cy="4297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B4C0BBC-AEA3-4743-BD88-0BAFBD8DF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Footer Placeholder 15">
            <a:extLst>
              <a:ext uri="{FF2B5EF4-FFF2-40B4-BE49-F238E27FC236}">
                <a16:creationId xmlns:a16="http://schemas.microsoft.com/office/drawing/2014/main" id="{65B41A4E-BA47-4227-895A-CE914C018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Flow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>
            <a:extLst>
              <a:ext uri="{FF2B5EF4-FFF2-40B4-BE49-F238E27FC236}">
                <a16:creationId xmlns:a16="http://schemas.microsoft.com/office/drawing/2014/main" id="{8270FFD3-E727-4367-A759-03D39B2424B6}"/>
              </a:ext>
            </a:extLst>
          </p:cNvPr>
          <p:cNvSpPr/>
          <p:nvPr userDrawn="1"/>
        </p:nvSpPr>
        <p:spPr>
          <a:xfrm>
            <a:off x="5253007" y="1529018"/>
            <a:ext cx="1685985" cy="16859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55FC87-AF14-419D-9F65-F8B9C5FC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5451" cy="645550"/>
          </a:xfrm>
        </p:spPr>
        <p:txBody>
          <a:bodyPr anchor="ctr"/>
          <a:lstStyle>
            <a:lvl1pPr>
              <a:defRPr>
                <a:solidFill>
                  <a:schemeClr val="accent5"/>
                </a:solidFill>
                <a:latin typeface="Montserrat-Bold" panose="0000080000000000000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DF98E-9ABB-4AE1-8707-2F4EBB3A3FA3}"/>
              </a:ext>
            </a:extLst>
          </p:cNvPr>
          <p:cNvSpPr/>
          <p:nvPr userDrawn="1"/>
        </p:nvSpPr>
        <p:spPr>
          <a:xfrm>
            <a:off x="0" y="4433549"/>
            <a:ext cx="12192000" cy="110490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  <a:tileRect/>
          </a:gradFill>
          <a:ln w="38100" cap="rnd" cmpd="sng">
            <a:noFill/>
            <a:prstDash val="sysDash"/>
            <a:miter lim="800000"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D9C89B-BBC6-4D2E-AF3B-FBCDC15E0534}"/>
              </a:ext>
            </a:extLst>
          </p:cNvPr>
          <p:cNvGrpSpPr/>
          <p:nvPr userDrawn="1"/>
        </p:nvGrpSpPr>
        <p:grpSpPr>
          <a:xfrm>
            <a:off x="839416" y="3996000"/>
            <a:ext cx="1790801" cy="1980000"/>
            <a:chOff x="839416" y="4012035"/>
            <a:chExt cx="1790801" cy="134338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9BE2C10-B174-4909-B222-EA264CC73D5B}"/>
                </a:ext>
              </a:extLst>
            </p:cNvPr>
            <p:cNvSpPr/>
            <p:nvPr/>
          </p:nvSpPr>
          <p:spPr>
            <a:xfrm>
              <a:off x="839416" y="4012035"/>
              <a:ext cx="1790801" cy="1340383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9C5F61F-333D-4AA2-87D0-FB60E8EFFA67}"/>
                </a:ext>
              </a:extLst>
            </p:cNvPr>
            <p:cNvSpPr/>
            <p:nvPr/>
          </p:nvSpPr>
          <p:spPr>
            <a:xfrm>
              <a:off x="839416" y="4012035"/>
              <a:ext cx="74832" cy="13433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5476DF-EE46-4FF0-9FC4-F4B7EC44FA86}"/>
              </a:ext>
            </a:extLst>
          </p:cNvPr>
          <p:cNvGrpSpPr/>
          <p:nvPr userDrawn="1"/>
        </p:nvGrpSpPr>
        <p:grpSpPr>
          <a:xfrm>
            <a:off x="2980724" y="3996000"/>
            <a:ext cx="1790801" cy="1980000"/>
            <a:chOff x="2980724" y="4001886"/>
            <a:chExt cx="1790801" cy="134338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FBFD498-9BE3-40AD-B159-BA78B0C6EF68}"/>
                </a:ext>
              </a:extLst>
            </p:cNvPr>
            <p:cNvSpPr/>
            <p:nvPr/>
          </p:nvSpPr>
          <p:spPr>
            <a:xfrm>
              <a:off x="2980724" y="4001886"/>
              <a:ext cx="1790801" cy="1324187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266AA38-48F6-473F-9B4B-0D04AF982208}"/>
                </a:ext>
              </a:extLst>
            </p:cNvPr>
            <p:cNvSpPr/>
            <p:nvPr/>
          </p:nvSpPr>
          <p:spPr>
            <a:xfrm>
              <a:off x="2980724" y="4001886"/>
              <a:ext cx="76109" cy="13433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CBDC1-9879-4CB8-AB81-FF086BB64C9D}"/>
              </a:ext>
            </a:extLst>
          </p:cNvPr>
          <p:cNvGrpSpPr/>
          <p:nvPr userDrawn="1"/>
        </p:nvGrpSpPr>
        <p:grpSpPr>
          <a:xfrm>
            <a:off x="5155012" y="3996000"/>
            <a:ext cx="1790801" cy="1980000"/>
            <a:chOff x="5155012" y="3984299"/>
            <a:chExt cx="1790801" cy="134477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B910201-3662-4EFE-9F9A-043E03C7CCC0}"/>
                </a:ext>
              </a:extLst>
            </p:cNvPr>
            <p:cNvSpPr/>
            <p:nvPr/>
          </p:nvSpPr>
          <p:spPr>
            <a:xfrm>
              <a:off x="5155012" y="3984299"/>
              <a:ext cx="1790801" cy="1344775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C8E750-C9C6-4B22-B54C-B7F1A4B10D5E}"/>
                </a:ext>
              </a:extLst>
            </p:cNvPr>
            <p:cNvSpPr/>
            <p:nvPr/>
          </p:nvSpPr>
          <p:spPr>
            <a:xfrm>
              <a:off x="5155012" y="3984299"/>
              <a:ext cx="64266" cy="1341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F495BA-F0B4-4045-B676-3D90953ACFC1}"/>
              </a:ext>
            </a:extLst>
          </p:cNvPr>
          <p:cNvGrpSpPr/>
          <p:nvPr userDrawn="1"/>
        </p:nvGrpSpPr>
        <p:grpSpPr>
          <a:xfrm>
            <a:off x="7343260" y="3996000"/>
            <a:ext cx="1790801" cy="1980000"/>
            <a:chOff x="7343260" y="3971275"/>
            <a:chExt cx="1790801" cy="135779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EFEAB7F-3FA0-4D46-A022-7F80655B2952}"/>
                </a:ext>
              </a:extLst>
            </p:cNvPr>
            <p:cNvSpPr/>
            <p:nvPr/>
          </p:nvSpPr>
          <p:spPr>
            <a:xfrm>
              <a:off x="7343260" y="3971275"/>
              <a:ext cx="1790801" cy="1354800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E27B2F-73FD-4E1F-BD3E-0E0D1C827998}"/>
                </a:ext>
              </a:extLst>
            </p:cNvPr>
            <p:cNvSpPr/>
            <p:nvPr/>
          </p:nvSpPr>
          <p:spPr>
            <a:xfrm>
              <a:off x="7343260" y="3971275"/>
              <a:ext cx="64266" cy="13577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8DAA69-FE66-405D-9DF2-0470683EBA9B}"/>
              </a:ext>
            </a:extLst>
          </p:cNvPr>
          <p:cNvGrpSpPr/>
          <p:nvPr userDrawn="1"/>
        </p:nvGrpSpPr>
        <p:grpSpPr>
          <a:xfrm>
            <a:off x="9531508" y="3996000"/>
            <a:ext cx="1790801" cy="1980000"/>
            <a:chOff x="9531508" y="4020727"/>
            <a:chExt cx="1790801" cy="134184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8B853C6-6E1E-4A68-B84A-A0869DDE2ED8}"/>
                </a:ext>
              </a:extLst>
            </p:cNvPr>
            <p:cNvSpPr/>
            <p:nvPr/>
          </p:nvSpPr>
          <p:spPr>
            <a:xfrm>
              <a:off x="9531508" y="4020727"/>
              <a:ext cx="1790801" cy="1341840"/>
            </a:xfrm>
            <a:prstGeom prst="roundRect">
              <a:avLst>
                <a:gd name="adj" fmla="val 2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A3BECE-5990-4A8E-9D2B-4BD584F0154D}"/>
                </a:ext>
              </a:extLst>
            </p:cNvPr>
            <p:cNvSpPr/>
            <p:nvPr/>
          </p:nvSpPr>
          <p:spPr>
            <a:xfrm>
              <a:off x="9531508" y="4020727"/>
              <a:ext cx="64266" cy="13388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C641A69-D573-477A-9729-CFB3646305E6}"/>
              </a:ext>
            </a:extLst>
          </p:cNvPr>
          <p:cNvSpPr/>
          <p:nvPr/>
        </p:nvSpPr>
        <p:spPr>
          <a:xfrm rot="5400000">
            <a:off x="2706390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F5126361-744A-4789-B32B-816C92738A06}"/>
              </a:ext>
            </a:extLst>
          </p:cNvPr>
          <p:cNvSpPr/>
          <p:nvPr/>
        </p:nvSpPr>
        <p:spPr>
          <a:xfrm rot="5400000">
            <a:off x="4846876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556322AC-622A-4A05-AC4E-8EB5841B1140}"/>
              </a:ext>
            </a:extLst>
          </p:cNvPr>
          <p:cNvSpPr/>
          <p:nvPr/>
        </p:nvSpPr>
        <p:spPr>
          <a:xfrm rot="5400000">
            <a:off x="7016302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30C054F1-0E70-4006-8FA3-2E02C4C9404F}"/>
              </a:ext>
            </a:extLst>
          </p:cNvPr>
          <p:cNvSpPr/>
          <p:nvPr/>
        </p:nvSpPr>
        <p:spPr>
          <a:xfrm rot="5400000">
            <a:off x="9212694" y="4947654"/>
            <a:ext cx="243660" cy="7669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63D9EAFD-C63F-4EF8-8C49-B7E62F930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379200" y="4678025"/>
            <a:ext cx="706438" cy="61595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Segoe UI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DD49D8FD-8FC5-48D4-8978-31CC2C698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1576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88" name="Text Placeholder 86">
            <a:extLst>
              <a:ext uri="{FF2B5EF4-FFF2-40B4-BE49-F238E27FC236}">
                <a16:creationId xmlns:a16="http://schemas.microsoft.com/office/drawing/2014/main" id="{1963BC1E-D352-4D23-BC1A-5E3F03BF68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160" y="4479383"/>
            <a:ext cx="1423374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1" name="Text Placeholder 86">
            <a:extLst>
              <a:ext uri="{FF2B5EF4-FFF2-40B4-BE49-F238E27FC236}">
                <a16:creationId xmlns:a16="http://schemas.microsoft.com/office/drawing/2014/main" id="{5DE8F28B-7B36-453B-8418-9A0EBA430E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0173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2" name="Text Placeholder 86">
            <a:extLst>
              <a:ext uri="{FF2B5EF4-FFF2-40B4-BE49-F238E27FC236}">
                <a16:creationId xmlns:a16="http://schemas.microsoft.com/office/drawing/2014/main" id="{88F32B40-065F-4647-AEAA-0C7895ABE9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8757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3" name="Text Placeholder 86">
            <a:extLst>
              <a:ext uri="{FF2B5EF4-FFF2-40B4-BE49-F238E27FC236}">
                <a16:creationId xmlns:a16="http://schemas.microsoft.com/office/drawing/2014/main" id="{D1C24899-46FD-48C6-8428-BAF67127A5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4672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4" name="Text Placeholder 86">
            <a:extLst>
              <a:ext uri="{FF2B5EF4-FFF2-40B4-BE49-F238E27FC236}">
                <a16:creationId xmlns:a16="http://schemas.microsoft.com/office/drawing/2014/main" id="{BCD83AD1-A658-4BC1-9936-90D0CB56E1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3256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5" name="Text Placeholder 86">
            <a:extLst>
              <a:ext uri="{FF2B5EF4-FFF2-40B4-BE49-F238E27FC236}">
                <a16:creationId xmlns:a16="http://schemas.microsoft.com/office/drawing/2014/main" id="{FC636440-D31F-4898-ADB4-A3771872A1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49171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6" name="Text Placeholder 86">
            <a:extLst>
              <a:ext uri="{FF2B5EF4-FFF2-40B4-BE49-F238E27FC236}">
                <a16:creationId xmlns:a16="http://schemas.microsoft.com/office/drawing/2014/main" id="{AEA13E8E-2ACC-4D43-9310-8F35BE5C25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47755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7" name="Text Placeholder 86">
            <a:extLst>
              <a:ext uri="{FF2B5EF4-FFF2-40B4-BE49-F238E27FC236}">
                <a16:creationId xmlns:a16="http://schemas.microsoft.com/office/drawing/2014/main" id="{5B798E9C-51A4-47F3-B371-3919F680F3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05719" y="4160730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98" name="Text Placeholder 86">
            <a:extLst>
              <a:ext uri="{FF2B5EF4-FFF2-40B4-BE49-F238E27FC236}">
                <a16:creationId xmlns:a16="http://schemas.microsoft.com/office/drawing/2014/main" id="{6A77B44F-B15C-43CD-8C0C-E9CEC3A512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04303" y="4479383"/>
            <a:ext cx="1423374" cy="1260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00" name="Picture Placeholder 99">
            <a:extLst>
              <a:ext uri="{FF2B5EF4-FFF2-40B4-BE49-F238E27FC236}">
                <a16:creationId xmlns:a16="http://schemas.microsoft.com/office/drawing/2014/main" id="{06EBAAE3-B40D-4872-8E26-3AC62269DD9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76298" y="1751719"/>
            <a:ext cx="1239403" cy="124058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</a:defRPr>
            </a:lvl1pPr>
          </a:lstStyle>
          <a:p>
            <a:r>
              <a:rPr lang="fr-FR" dirty="0"/>
              <a:t>User pic</a:t>
            </a:r>
          </a:p>
        </p:txBody>
      </p:sp>
      <p:sp>
        <p:nvSpPr>
          <p:cNvPr id="101" name="Text Placeholder 86">
            <a:extLst>
              <a:ext uri="{FF2B5EF4-FFF2-40B4-BE49-F238E27FC236}">
                <a16:creationId xmlns:a16="http://schemas.microsoft.com/office/drawing/2014/main" id="{D3B4BE0D-D24B-4599-81BF-45D2AFAF31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4672" y="3271626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5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Name</a:t>
            </a:r>
          </a:p>
        </p:txBody>
      </p:sp>
      <p:sp>
        <p:nvSpPr>
          <p:cNvPr id="102" name="Text Placeholder 86">
            <a:extLst>
              <a:ext uri="{FF2B5EF4-FFF2-40B4-BE49-F238E27FC236}">
                <a16:creationId xmlns:a16="http://schemas.microsoft.com/office/drawing/2014/main" id="{0F6D6BB2-2D4E-4197-9ABB-6FDF54FFEF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855" y="3486572"/>
            <a:ext cx="1400175" cy="2045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</a:t>
            </a:r>
            <a:r>
              <a:rPr lang="fr-FR" dirty="0" err="1"/>
              <a:t>Function</a:t>
            </a:r>
            <a:endParaRPr lang="fr-FR" dirty="0"/>
          </a:p>
        </p:txBody>
      </p:sp>
      <p:sp>
        <p:nvSpPr>
          <p:cNvPr id="104" name="Arc 103">
            <a:extLst>
              <a:ext uri="{FF2B5EF4-FFF2-40B4-BE49-F238E27FC236}">
                <a16:creationId xmlns:a16="http://schemas.microsoft.com/office/drawing/2014/main" id="{598C3589-F46E-4F3F-98EA-7EA38A116E6C}"/>
              </a:ext>
            </a:extLst>
          </p:cNvPr>
          <p:cNvSpPr/>
          <p:nvPr/>
        </p:nvSpPr>
        <p:spPr>
          <a:xfrm>
            <a:off x="5383256" y="1655552"/>
            <a:ext cx="1449420" cy="1449420"/>
          </a:xfrm>
          <a:prstGeom prst="arc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64E043F4-CC49-4210-B731-754798379F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0863" y="1456420"/>
            <a:ext cx="4392000" cy="1980000"/>
          </a:xfrm>
          <a:prstGeom prst="rect">
            <a:avLst/>
          </a:prstGeo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182563" indent="-179388">
              <a:defRPr>
                <a:latin typeface="Segoe UI" panose="020B0502040204020203" pitchFamily="34" charset="0"/>
              </a:defRPr>
            </a:lvl2pPr>
            <a:lvl3pPr marL="357188" indent="-179388">
              <a:defRPr>
                <a:latin typeface="Segoe UI" panose="020B0502040204020203" pitchFamily="34" charset="0"/>
              </a:defRPr>
            </a:lvl3pPr>
            <a:lvl4pPr marL="539750" indent="-182563">
              <a:defRPr>
                <a:latin typeface="Segoe UI" panose="020B0502040204020203" pitchFamily="34" charset="0"/>
              </a:defRPr>
            </a:lvl4pPr>
            <a:lvl5pPr marL="714375" indent="-179388"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Slide Number Placeholder 16">
            <a:extLst>
              <a:ext uri="{FF2B5EF4-FFF2-40B4-BE49-F238E27FC236}">
                <a16:creationId xmlns:a16="http://schemas.microsoft.com/office/drawing/2014/main" id="{92D5C2F7-6B9A-4CBE-9A5E-A99445225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1" name="Footer Placeholder 15">
            <a:extLst>
              <a:ext uri="{FF2B5EF4-FFF2-40B4-BE49-F238E27FC236}">
                <a16:creationId xmlns:a16="http://schemas.microsoft.com/office/drawing/2014/main" id="{C00E4193-871B-44F6-AE66-95C2A2DF7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Use Case Benefits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55FC87-AF14-419D-9F65-F8B9C5FC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5451" cy="64555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accent5"/>
                </a:solidFill>
                <a:latin typeface="Montserrat-Bold" panose="0000080000000000000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697893-2592-4A5D-8A78-18555F8035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0314" y="2778974"/>
            <a:ext cx="2340000" cy="3060000"/>
          </a:xfrm>
          <a:prstGeom prst="rect">
            <a:avLst/>
          </a:prstGeom>
          <a:solidFill>
            <a:schemeClr val="accent5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B143416-BC5B-44C0-A472-0A1008104D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5965" y="2779858"/>
            <a:ext cx="2340000" cy="3060000"/>
          </a:xfrm>
          <a:prstGeom prst="rect">
            <a:avLst/>
          </a:prstGeom>
          <a:solidFill>
            <a:schemeClr val="accent5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AD0256F-5D36-4B63-B0CA-9E908D75A8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87694" y="2778974"/>
            <a:ext cx="2340000" cy="3060000"/>
          </a:xfrm>
          <a:prstGeom prst="rect">
            <a:avLst/>
          </a:prstGeom>
          <a:solidFill>
            <a:schemeClr val="accent5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FA63E7A-6B9E-4AF5-8F4F-06181A612B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0688" y="2778974"/>
            <a:ext cx="2340000" cy="3060000"/>
          </a:xfrm>
          <a:prstGeom prst="rect">
            <a:avLst/>
          </a:prstGeom>
          <a:solidFill>
            <a:schemeClr val="accent5"/>
          </a:solidFill>
        </p:spPr>
        <p:txBody>
          <a:bodyPr lIns="108000" tIns="1368000" rIns="108000" bIns="72000" anchor="t" anchorCtr="0">
            <a:normAutofit/>
          </a:bodyPr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0" indent="0" algn="ctr">
              <a:spcBef>
                <a:spcPts val="1200"/>
              </a:spcBef>
              <a:buNone/>
              <a:defRPr sz="14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00000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260000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620000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6026803-694C-4058-AE3C-E5B5093573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59097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480EFBB-58FC-4731-ADD2-7402507EB6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84583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CDAE30-1160-4873-BE93-FB87828988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0069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E0039A2-76AD-4973-A977-D9CCE0690A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35555" y="3137264"/>
            <a:ext cx="679450" cy="679450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noFill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C2F7BB-8A33-4AFB-8988-AE6CDAA6DD6C}"/>
              </a:ext>
            </a:extLst>
          </p:cNvPr>
          <p:cNvSpPr/>
          <p:nvPr/>
        </p:nvSpPr>
        <p:spPr>
          <a:xfrm>
            <a:off x="1605103" y="1555023"/>
            <a:ext cx="1115279" cy="111527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Segoe UI" panose="020B0502040204020203" pitchFamily="34" charset="0"/>
            </a:endParaRPr>
          </a:p>
        </p:txBody>
      </p:sp>
      <p:sp>
        <p:nvSpPr>
          <p:cNvPr id="19" name="Picture Placeholder 99">
            <a:extLst>
              <a:ext uri="{FF2B5EF4-FFF2-40B4-BE49-F238E27FC236}">
                <a16:creationId xmlns:a16="http://schemas.microsoft.com/office/drawing/2014/main" id="{59748BF7-05CF-4B8A-9D99-B4617049515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20315" y="1718902"/>
            <a:ext cx="805170" cy="8059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Segoe UI" panose="020B0502040204020203" pitchFamily="34" charset="0"/>
              </a:defRPr>
            </a:lvl1pPr>
          </a:lstStyle>
          <a:p>
            <a:r>
              <a:rPr lang="fr-FR" dirty="0"/>
              <a:t>User pic</a:t>
            </a:r>
          </a:p>
        </p:txBody>
      </p:sp>
      <p:sp>
        <p:nvSpPr>
          <p:cNvPr id="20" name="Text Placeholder 86">
            <a:extLst>
              <a:ext uri="{FF2B5EF4-FFF2-40B4-BE49-F238E27FC236}">
                <a16:creationId xmlns:a16="http://schemas.microsoft.com/office/drawing/2014/main" id="{686CA655-2B66-45AC-A1EF-B201D3E26F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2787517" y="1999941"/>
            <a:ext cx="1944000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accent5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40000" indent="0">
              <a:buNone/>
              <a:defRPr sz="1400">
                <a:latin typeface="+mn-lt"/>
              </a:defRPr>
            </a:lvl2pPr>
            <a:lvl3pPr marL="900000" indent="0">
              <a:buNone/>
              <a:defRPr sz="1400">
                <a:latin typeface="+mn-lt"/>
              </a:defRPr>
            </a:lvl3pPr>
            <a:lvl4pPr marL="1260000" indent="0">
              <a:buNone/>
              <a:defRPr sz="1400">
                <a:latin typeface="+mn-lt"/>
              </a:defRPr>
            </a:lvl4pPr>
            <a:lvl5pPr marL="16200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User Name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568388A-2E63-4B80-8B80-4BFB85475BD3}"/>
              </a:ext>
            </a:extLst>
          </p:cNvPr>
          <p:cNvSpPr/>
          <p:nvPr/>
        </p:nvSpPr>
        <p:spPr>
          <a:xfrm>
            <a:off x="1632399" y="1629636"/>
            <a:ext cx="1019742" cy="1019742"/>
          </a:xfrm>
          <a:prstGeom prst="arc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23" name="Footer Placeholder 15">
            <a:extLst>
              <a:ext uri="{FF2B5EF4-FFF2-40B4-BE49-F238E27FC236}">
                <a16:creationId xmlns:a16="http://schemas.microsoft.com/office/drawing/2014/main" id="{27D9C9AA-C2AA-4ACE-B8E1-990C64B6F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24" name="Slide Number Placeholder 16">
            <a:extLst>
              <a:ext uri="{FF2B5EF4-FFF2-40B4-BE49-F238E27FC236}">
                <a16:creationId xmlns:a16="http://schemas.microsoft.com/office/drawing/2014/main" id="{8762AE62-0701-4D43-AF2B-658FD649D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5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C7054F-94E4-4612-9B7E-F53A3EA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1064"/>
            <a:ext cx="10008000" cy="64800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0B3F3D09-1F13-4BEC-B617-5DC4F0B56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794D8B6A-B3B6-4303-AF1B-17DBF0D3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2D2DA4-2A63-4E0E-9AB9-96994490E8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408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DAD060-2870-4E7F-B748-A565668C82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2592" y="1421421"/>
            <a:ext cx="5400000" cy="49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6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BD9863-5500-4530-82AE-2C84274777CB}"/>
              </a:ext>
            </a:extLst>
          </p:cNvPr>
          <p:cNvSpPr/>
          <p:nvPr userDrawn="1"/>
        </p:nvSpPr>
        <p:spPr>
          <a:xfrm>
            <a:off x="11641138" y="6384725"/>
            <a:ext cx="550863" cy="4651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AEBAEE95-CF61-4279-882B-785A619024BF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558" y="-13671"/>
            <a:ext cx="1050889" cy="1050889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630FED9-C6A9-4990-BC7D-99F57450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88914"/>
            <a:ext cx="100080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FDE4DD-F5CD-465C-ACC3-D5CC43FD1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416725"/>
            <a:ext cx="11088000" cy="49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en-US" noProof="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BF0AFB7-B419-4056-B552-7895B1D6D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8745" y="649630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E74CC29-F7B1-42A8-AC2F-E651B110B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8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413" r:id="rId3"/>
    <p:sldLayoutId id="2147484404" r:id="rId4"/>
    <p:sldLayoutId id="2147484355" r:id="rId5"/>
    <p:sldLayoutId id="2147484408" r:id="rId6"/>
    <p:sldLayoutId id="2147484358" r:id="rId7"/>
    <p:sldLayoutId id="2147484507" r:id="rId8"/>
    <p:sldLayoutId id="2147484360" r:id="rId9"/>
    <p:sldLayoutId id="2147484361" r:id="rId10"/>
    <p:sldLayoutId id="2147484362" r:id="rId11"/>
    <p:sldLayoutId id="2147484366" r:id="rId12"/>
    <p:sldLayoutId id="2147484367" r:id="rId13"/>
    <p:sldLayoutId id="2147484627" r:id="rId14"/>
    <p:sldLayoutId id="2147484406" r:id="rId15"/>
    <p:sldLayoutId id="2147484354" r:id="rId16"/>
    <p:sldLayoutId id="2147484508" r:id="rId17"/>
    <p:sldLayoutId id="2147484509" r:id="rId18"/>
    <p:sldLayoutId id="2147484510" r:id="rId19"/>
    <p:sldLayoutId id="2147484511" r:id="rId20"/>
    <p:sldLayoutId id="2147484512" r:id="rId21"/>
    <p:sldLayoutId id="2147484513" r:id="rId22"/>
    <p:sldLayoutId id="2147484540" r:id="rId23"/>
    <p:sldLayoutId id="2147484514" r:id="rId24"/>
    <p:sldLayoutId id="2147484403" r:id="rId25"/>
    <p:sldLayoutId id="2147484356" r:id="rId26"/>
    <p:sldLayoutId id="2147484516" r:id="rId27"/>
    <p:sldLayoutId id="2147484517" r:id="rId28"/>
    <p:sldLayoutId id="2147484518" r:id="rId29"/>
    <p:sldLayoutId id="2147484519" r:id="rId30"/>
    <p:sldLayoutId id="2147484520" r:id="rId31"/>
    <p:sldLayoutId id="2147484521" r:id="rId32"/>
    <p:sldLayoutId id="2147484541" r:id="rId33"/>
    <p:sldLayoutId id="2147484522" r:id="rId34"/>
    <p:sldLayoutId id="2147484401" r:id="rId35"/>
    <p:sldLayoutId id="2147484407" r:id="rId36"/>
    <p:sldLayoutId id="2147484524" r:id="rId37"/>
    <p:sldLayoutId id="2147484525" r:id="rId38"/>
    <p:sldLayoutId id="2147484526" r:id="rId39"/>
    <p:sldLayoutId id="2147484527" r:id="rId40"/>
    <p:sldLayoutId id="2147484528" r:id="rId41"/>
    <p:sldLayoutId id="2147484529" r:id="rId42"/>
    <p:sldLayoutId id="2147484530" r:id="rId43"/>
    <p:sldLayoutId id="2147484542" r:id="rId44"/>
    <p:sldLayoutId id="2147484402" r:id="rId45"/>
    <p:sldLayoutId id="2147484357" r:id="rId46"/>
    <p:sldLayoutId id="2147484532" r:id="rId47"/>
    <p:sldLayoutId id="2147484533" r:id="rId48"/>
    <p:sldLayoutId id="2147484534" r:id="rId49"/>
    <p:sldLayoutId id="2147484535" r:id="rId50"/>
    <p:sldLayoutId id="2147484536" r:id="rId51"/>
    <p:sldLayoutId id="2147484537" r:id="rId52"/>
    <p:sldLayoutId id="2147484538" r:id="rId53"/>
    <p:sldLayoutId id="2147484543" r:id="rId54"/>
    <p:sldLayoutId id="2147484629" r:id="rId55"/>
    <p:sldLayoutId id="2147484630" r:id="rId56"/>
    <p:sldLayoutId id="2147484634" r:id="rId57"/>
    <p:sldLayoutId id="2147484635" r:id="rId58"/>
    <p:sldLayoutId id="2147484651" r:id="rId59"/>
    <p:sldLayoutId id="2147484638" r:id="rId60"/>
  </p:sldLayoutIdLst>
  <p:hf hd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2400" b="0" i="0" kern="1200" spc="-151" baseline="0">
          <a:solidFill>
            <a:schemeClr val="accent1"/>
          </a:solidFill>
          <a:latin typeface="+mj-lt"/>
          <a:ea typeface="Montserrat" panose="02000505000000020004" pitchFamily="2" charset="0"/>
          <a:cs typeface="Montserrat" panose="02000505000000020004" pitchFamily="2" charset="0"/>
        </a:defRPr>
      </a:lvl1pPr>
    </p:titleStyle>
    <p:bodyStyle>
      <a:lvl1pPr marL="179388" marR="0" indent="-179388" algn="l" defTabSz="914318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720000" indent="-180000" algn="l" defTabSz="914318" rtl="0" eaLnBrk="1" latinLnBrk="0" hangingPunct="1">
        <a:lnSpc>
          <a:spcPct val="100000"/>
        </a:lnSpc>
        <a:spcBef>
          <a:spcPts val="6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080000" indent="-180000" algn="l" defTabSz="914318" rtl="0" eaLnBrk="1" latinLnBrk="0" hangingPunct="1">
        <a:lnSpc>
          <a:spcPct val="100000"/>
        </a:lnSpc>
        <a:spcBef>
          <a:spcPts val="600"/>
        </a:spcBef>
        <a:buFont typeface="Segoe UI" panose="020B0502040204020203" pitchFamily="34" charset="0"/>
        <a:buChar char="-"/>
        <a:defRPr sz="12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440000" indent="-180000" algn="l" defTabSz="914318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100" kern="1200">
          <a:solidFill>
            <a:schemeClr val="tx1">
              <a:alpha val="70000"/>
            </a:schemeClr>
          </a:solidFill>
          <a:latin typeface="Segoe UI" panose="020B0502040204020203" pitchFamily="34" charset="0"/>
          <a:ea typeface="+mn-ea"/>
          <a:cs typeface="+mn-cs"/>
        </a:defRPr>
      </a:lvl4pPr>
      <a:lvl5pPr marL="1800000" marR="0" indent="-180000" algn="l" defTabSz="914318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Segoe UI" panose="020B0502040204020203" pitchFamily="34" charset="0"/>
        <a:buChar char="-"/>
        <a:tabLst/>
        <a:defRPr sz="1100" kern="1200" baseline="0">
          <a:solidFill>
            <a:schemeClr val="tx1">
              <a:alpha val="50000"/>
            </a:schemeClr>
          </a:solidFill>
          <a:latin typeface="Segoe UI" panose="020B0502040204020203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890" userDrawn="1">
          <p15:clr>
            <a:srgbClr val="F26B43"/>
          </p15:clr>
        </p15:guide>
        <p15:guide id="14" orient="horz" pos="119">
          <p15:clr>
            <a:srgbClr val="F26B43"/>
          </p15:clr>
        </p15:guide>
        <p15:guide id="28" pos="347">
          <p15:clr>
            <a:srgbClr val="F26B43"/>
          </p15:clr>
        </p15:guide>
        <p15:guide id="29" pos="7333">
          <p15:clr>
            <a:srgbClr val="F26B43"/>
          </p15:clr>
        </p15:guide>
        <p15:guide id="47" orient="horz" pos="2160" userDrawn="1">
          <p15:clr>
            <a:srgbClr val="F26B43"/>
          </p15:clr>
        </p15:guide>
        <p15:guide id="51" orient="horz" pos="527">
          <p15:clr>
            <a:srgbClr val="F26B43"/>
          </p15:clr>
        </p15:guide>
        <p15:guide id="52" orient="horz" pos="4020" userDrawn="1">
          <p15:clr>
            <a:srgbClr val="F26B43"/>
          </p15:clr>
        </p15:guide>
        <p15:guide id="53" orient="horz" pos="7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5B2ADD-9E78-0496-300E-F37E9D1E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B9D740-8843-FF51-AFF2-8601AAE7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51252A-CFC2-D4B7-3261-85ECB4A34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4E1A-C04E-4C44-AE8A-E31354E8F4D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9439D-94A1-85FE-23CA-533765F7D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762DBB-7903-E0F2-7F7F-3E043B9C1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5A08-92CB-4219-B277-792B61ACD7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3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AEBAEE95-CF61-4279-882B-785A619024B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8" y="-13671"/>
            <a:ext cx="1050889" cy="1050889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AFD73FD-DC40-49B8-8789-E1F93EEB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8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Demo Slides </a:t>
            </a:r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98450C1E-5D39-4A01-ADE3-D10A087FE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129" y="6493196"/>
            <a:ext cx="34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1D0FE7-CE89-495D-917A-5649A03CABB2}"/>
              </a:ext>
            </a:extLst>
          </p:cNvPr>
          <p:cNvSpPr/>
          <p:nvPr userDrawn="1"/>
        </p:nvSpPr>
        <p:spPr>
          <a:xfrm>
            <a:off x="11641138" y="6384725"/>
            <a:ext cx="550863" cy="4651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240766DD-1990-44AE-A19A-D4CCB839B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46" y="6493196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509EB-D801-479C-81FD-BEC32E58E0F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8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3" r:id="rId2"/>
    <p:sldLayoutId id="2147484614" r:id="rId3"/>
    <p:sldLayoutId id="2147484615" r:id="rId4"/>
    <p:sldLayoutId id="2147484616" r:id="rId5"/>
    <p:sldLayoutId id="2147484623" r:id="rId6"/>
    <p:sldLayoutId id="2147484617" r:id="rId7"/>
    <p:sldLayoutId id="2147484618" r:id="rId8"/>
    <p:sldLayoutId id="2147484624" r:id="rId9"/>
    <p:sldLayoutId id="2147484619" r:id="rId10"/>
    <p:sldLayoutId id="2147484620" r:id="rId11"/>
    <p:sldLayoutId id="2147484625" r:id="rId12"/>
    <p:sldLayoutId id="2147484621" r:id="rId13"/>
    <p:sldLayoutId id="2147484622" r:id="rId14"/>
    <p:sldLayoutId id="2147484626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2400" b="1" i="0" kern="1200" spc="-151" baseline="0">
          <a:solidFill>
            <a:schemeClr val="accent1"/>
          </a:solidFill>
          <a:latin typeface="Montserrat" panose="02000505000000020004" pitchFamily="2" charset="0"/>
          <a:ea typeface="Montserrat" panose="02000505000000020004" pitchFamily="2" charset="0"/>
          <a:cs typeface="Montserrat" panose="02000505000000020004" pitchFamily="2" charset="0"/>
        </a:defRPr>
      </a:lvl1pPr>
    </p:titleStyle>
    <p:bodyStyle>
      <a:lvl1pPr marL="0" marR="0" indent="-180000" algn="l" defTabSz="914318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180000" algn="l" defTabSz="914318" rtl="0" eaLnBrk="1" latinLnBrk="0" hangingPunct="1">
        <a:lnSpc>
          <a:spcPct val="100000"/>
        </a:lnSpc>
        <a:spcBef>
          <a:spcPts val="6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80000" algn="l" defTabSz="914318" rtl="0" eaLnBrk="1" latinLnBrk="0" hangingPunct="1">
        <a:lnSpc>
          <a:spcPct val="100000"/>
        </a:lnSpc>
        <a:spcBef>
          <a:spcPts val="600"/>
        </a:spcBef>
        <a:buFont typeface="Segoe UI" panose="020B0502040204020203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180000" algn="l" defTabSz="914318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1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marR="0" indent="-180000" algn="l" defTabSz="914318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Segoe UI" panose="020B0502040204020203" pitchFamily="34" charset="0"/>
        <a:buChar char="-"/>
        <a:tabLst/>
        <a:defRPr sz="11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14" orient="horz" pos="119">
          <p15:clr>
            <a:srgbClr val="F26B43"/>
          </p15:clr>
        </p15:guide>
        <p15:guide id="28" pos="347">
          <p15:clr>
            <a:srgbClr val="F26B43"/>
          </p15:clr>
        </p15:guide>
        <p15:guide id="29" pos="7333">
          <p15:clr>
            <a:srgbClr val="F26B43"/>
          </p15:clr>
        </p15:guide>
        <p15:guide id="51" orient="horz" pos="527">
          <p15:clr>
            <a:srgbClr val="F26B43"/>
          </p15:clr>
        </p15:guide>
        <p15:guide id="52" orient="horz" pos="4020" userDrawn="1">
          <p15:clr>
            <a:srgbClr val="F26B43"/>
          </p15:clr>
        </p15:guide>
        <p15:guide id="53" orient="horz" pos="777">
          <p15:clr>
            <a:srgbClr val="F26B43"/>
          </p15:clr>
        </p15:guide>
        <p15:guide id="55" pos="3840">
          <p15:clr>
            <a:srgbClr val="F26B43"/>
          </p15:clr>
        </p15:guide>
        <p15:guide id="56" pos="9959">
          <p15:clr>
            <a:srgbClr val="F26B43"/>
          </p15:clr>
        </p15:guide>
        <p15:guide id="5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Espace réservé pour une image  38">
            <a:extLst>
              <a:ext uri="{FF2B5EF4-FFF2-40B4-BE49-F238E27FC236}">
                <a16:creationId xmlns:a16="http://schemas.microsoft.com/office/drawing/2014/main" id="{251F1224-5E96-392B-B772-9F7EE1D5AE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t="258" r="-55" b="14812"/>
          <a:stretch/>
        </p:blipFill>
        <p:spPr>
          <a:xfrm>
            <a:off x="0" y="14901"/>
            <a:ext cx="12192000" cy="1387511"/>
          </a:xfr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726A4-EE87-D8EF-F0A6-98478FA7085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1000"/>
              </a:spcBef>
            </a:pPr>
            <a:r>
              <a:rPr lang="en-US" sz="1000" b="0" dirty="0">
                <a:solidFill>
                  <a:srgbClr val="235BEF"/>
                </a:solidFill>
              </a:rPr>
              <a:t>In 2020, </a:t>
            </a:r>
            <a:r>
              <a:rPr lang="en-US" sz="1000" b="0" dirty="0" err="1">
                <a:solidFill>
                  <a:srgbClr val="235BEF"/>
                </a:solidFill>
              </a:rPr>
              <a:t>Axa</a:t>
            </a:r>
            <a:r>
              <a:rPr lang="en-US" sz="1000" b="0" dirty="0">
                <a:solidFill>
                  <a:srgbClr val="235BEF"/>
                </a:solidFill>
              </a:rPr>
              <a:t> Partners transformed the management of its employee requests with Neocase. Replacing a fragmented HR support system based on e-mail exchanges and regionally varied processes, the objectives were to: </a:t>
            </a:r>
          </a:p>
          <a:p>
            <a:pPr marL="171450" indent="-1714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000" b="0" dirty="0">
                <a:solidFill>
                  <a:schemeClr val="tx2"/>
                </a:solidFill>
                <a:latin typeface="+mn-lt"/>
              </a:rPr>
              <a:t>Ensure regulatory compliance in the context of a global presence.</a:t>
            </a:r>
          </a:p>
          <a:p>
            <a:pPr marL="171450" indent="-1714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000" b="0" dirty="0">
                <a:solidFill>
                  <a:schemeClr val="tx2"/>
                </a:solidFill>
                <a:latin typeface="+mn-lt"/>
              </a:rPr>
              <a:t>Improve the Employee Experience, making it consistent and user-friendly worldwide, regardless of location or employee role.</a:t>
            </a:r>
          </a:p>
          <a:p>
            <a:pPr marL="171450" indent="-1714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000" b="0" dirty="0">
                <a:solidFill>
                  <a:schemeClr val="tx2"/>
                </a:solidFill>
                <a:latin typeface="+mn-lt"/>
              </a:rPr>
              <a:t>Strategically plan HR headcount by measuring activity.</a:t>
            </a:r>
          </a:p>
          <a:p>
            <a:pPr marL="171450" indent="-1714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000" b="0" dirty="0">
                <a:solidFill>
                  <a:schemeClr val="tx2"/>
                </a:solidFill>
                <a:latin typeface="+mn-lt"/>
              </a:rPr>
              <a:t>Automate recurring requests for greater efficiency.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B14869-02F1-F227-32B0-8FE7E2E58D3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Autofit/>
          </a:bodyPr>
          <a:lstStyle/>
          <a:p>
            <a:pPr marL="171450" indent="-171450" algn="just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2"/>
                </a:solidFill>
                <a:latin typeface="+mn-lt"/>
              </a:rPr>
              <a:t>Improved compliance and audit readiness </a:t>
            </a:r>
            <a:r>
              <a:rPr lang="en-US" sz="900" b="0" dirty="0">
                <a:solidFill>
                  <a:schemeClr val="tx2"/>
                </a:solidFill>
                <a:latin typeface="+mn-lt"/>
              </a:rPr>
              <a:t>thanks to document management functionalities such as improved regulatory compliance control, and correctly managed and purged documents.</a:t>
            </a:r>
          </a:p>
          <a:p>
            <a:pPr marL="171450" indent="-171450" algn="just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2"/>
                </a:solidFill>
                <a:latin typeface="+mn-lt"/>
              </a:rPr>
              <a:t>Improved employee experience </a:t>
            </a:r>
            <a:r>
              <a:rPr lang="en-US" sz="900" b="0" dirty="0">
                <a:solidFill>
                  <a:schemeClr val="tx2"/>
                </a:solidFill>
                <a:latin typeface="+mn-lt"/>
              </a:rPr>
              <a:t>through reduced response times</a:t>
            </a:r>
          </a:p>
          <a:p>
            <a:pPr marL="171450" indent="-171450" algn="just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2"/>
                </a:solidFill>
                <a:latin typeface="+mn-lt"/>
              </a:rPr>
              <a:t>Better visibility for strategic HR workforce </a:t>
            </a:r>
            <a:r>
              <a:rPr lang="en-US" sz="900" b="0" dirty="0">
                <a:solidFill>
                  <a:schemeClr val="tx2"/>
                </a:solidFill>
                <a:latin typeface="+mn-lt"/>
              </a:rPr>
              <a:t>planning through data measurement and analysis.</a:t>
            </a:r>
          </a:p>
          <a:p>
            <a:pPr marL="171450" indent="-171450" algn="just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900" dirty="0" err="1">
                <a:solidFill>
                  <a:schemeClr val="tx2"/>
                </a:solidFill>
                <a:latin typeface="+mn-lt"/>
              </a:rPr>
              <a:t>Homogenisation</a:t>
            </a:r>
            <a:r>
              <a:rPr lang="en-US" sz="900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en-US" sz="900" dirty="0" err="1">
                <a:solidFill>
                  <a:schemeClr val="tx2"/>
                </a:solidFill>
                <a:latin typeface="+mn-lt"/>
              </a:rPr>
              <a:t>customisation</a:t>
            </a:r>
            <a:r>
              <a:rPr lang="en-US" sz="900" dirty="0">
                <a:solidFill>
                  <a:schemeClr val="tx2"/>
                </a:solidFill>
                <a:latin typeface="+mn-lt"/>
              </a:rPr>
              <a:t> of onboarding processes</a:t>
            </a:r>
            <a:r>
              <a:rPr lang="en-US" sz="900" b="0" dirty="0">
                <a:solidFill>
                  <a:schemeClr val="tx2"/>
                </a:solidFill>
                <a:latin typeface="+mn-lt"/>
              </a:rPr>
              <a:t>: thanks to the no-code process and form editor, preboarding and onboarding processes could be extended and </a:t>
            </a:r>
            <a:r>
              <a:rPr lang="en-US" sz="900" b="0" dirty="0" err="1">
                <a:solidFill>
                  <a:schemeClr val="tx2"/>
                </a:solidFill>
                <a:latin typeface="+mn-lt"/>
              </a:rPr>
              <a:t>customised</a:t>
            </a:r>
            <a:r>
              <a:rPr lang="en-US" sz="900" b="0" dirty="0">
                <a:solidFill>
                  <a:schemeClr val="tx2"/>
                </a:solidFill>
                <a:latin typeface="+mn-lt"/>
              </a:rPr>
              <a:t> according to local needs and legislation. </a:t>
            </a:r>
          </a:p>
          <a:p>
            <a:pPr marL="171450" indent="-171450" algn="just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2"/>
                </a:solidFill>
                <a:latin typeface="+mn-lt"/>
              </a:rPr>
              <a:t>Simplification of operations and productivity gains</a:t>
            </a:r>
            <a:r>
              <a:rPr lang="en-US" sz="900" b="0" dirty="0">
                <a:solidFill>
                  <a:schemeClr val="tx2"/>
                </a:solidFill>
                <a:latin typeface="+mn-lt"/>
              </a:rPr>
              <a:t> thanks to integrations with third-party HRIS applications: ATS and electronic signature solution.</a:t>
            </a:r>
            <a:endParaRPr lang="fr-FR" sz="9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AE37D43-20AD-4AF1-8064-53C743C2490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fr-FR" dirty="0"/>
              <a:t>Kevin </a:t>
            </a:r>
            <a:r>
              <a:rPr lang="fr-FR" dirty="0" err="1"/>
              <a:t>Michenet</a:t>
            </a:r>
            <a:r>
              <a:rPr lang="fr-FR" dirty="0"/>
              <a:t>, Global HRIS Lead, Axa </a:t>
            </a:r>
            <a:r>
              <a:rPr lang="fr-FR" dirty="0" err="1"/>
              <a:t>Partners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4DF5749-90E6-B66C-BAB3-F09055F1D5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bg2"/>
                </a:solidFill>
              </a:rPr>
              <a:t>"Automation is a real challenge for an organization as complex as ours. The big advantage of the Neocase tool is that it offers a huge amount of opportunity and flexibility in terms of customization.”</a:t>
            </a:r>
            <a:endParaRPr lang="fr-FR" sz="1100" dirty="0">
              <a:solidFill>
                <a:schemeClr val="bg2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939A2EB-48A6-4E7A-A149-60A7646380A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fr-FR" dirty="0"/>
              <a:t>Contexte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B548502-E378-AE78-B16B-A40563455B1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8323A68-B0D9-8C31-15E2-32E32826FB2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endParaRPr lang="en-US" dirty="0"/>
          </a:p>
        </p:txBody>
      </p:sp>
      <p:pic>
        <p:nvPicPr>
          <p:cNvPr id="105" name="Espace réservé pour une image  104">
            <a:extLst>
              <a:ext uri="{FF2B5EF4-FFF2-40B4-BE49-F238E27FC236}">
                <a16:creationId xmlns:a16="http://schemas.microsoft.com/office/drawing/2014/main" id="{79719232-9FD4-5C0A-1179-AFCA01CD984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r="10541"/>
          <a:stretch/>
        </p:blipFill>
        <p:spPr/>
      </p:pic>
      <p:pic>
        <p:nvPicPr>
          <p:cNvPr id="37" name="Espace réservé pour une image  36">
            <a:extLst>
              <a:ext uri="{FF2B5EF4-FFF2-40B4-BE49-F238E27FC236}">
                <a16:creationId xmlns:a16="http://schemas.microsoft.com/office/drawing/2014/main" id="{B23BA408-68A5-0446-9BD4-70A317278A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676" t="-2191" r="-107767" b="-2375"/>
          <a:stretch/>
        </p:blipFill>
        <p:spPr>
          <a:xfrm>
            <a:off x="758002" y="525241"/>
            <a:ext cx="2307972" cy="777386"/>
          </a:xfr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9096198-B514-F909-90FF-2496FA4D65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fr-FR" dirty="0"/>
              <a:t>Key Figures</a:t>
            </a:r>
            <a:endParaRPr 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44BB6F0-EE0B-E958-33CA-BABE5C2A20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fr-FR" dirty="0"/>
              <a:t>Organisation</a:t>
            </a:r>
            <a:endParaRPr lang="en-US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5FE4C1E-337C-B150-25E4-4D98D092EAA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9 000</a:t>
            </a:r>
            <a:endParaRPr lang="en-US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BF4CB00-E911-43FA-2CAD-9BB9F8B787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 err="1"/>
              <a:t>Employees</a:t>
            </a:r>
            <a:endParaRPr lang="en-US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C80C3EE-6588-88E1-25FC-C32C890D240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0886AE4-95ED-6229-D09D-0AD75BD46A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dirty="0"/>
              <a:t>24</a:t>
            </a:r>
            <a:endParaRPr lang="en-US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5C350AD-62C0-F844-9991-75626FB5B4D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r-FR" dirty="0"/>
              <a:t>Countries</a:t>
            </a:r>
            <a:endParaRPr lang="en-US" dirty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3531E244-F6F3-9151-0DE1-0D47D33A10A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032864B8-BE36-326A-D255-C953D9926AD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 err="1"/>
              <a:t>Insurance</a:t>
            </a:r>
            <a:endParaRPr lang="en-US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CDB47A17-9690-454C-B0A6-BBDA6F542C5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fr-FR" dirty="0" err="1"/>
              <a:t>Industry</a:t>
            </a:r>
            <a:endParaRPr lang="en-US" dirty="0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E548553D-78C1-8CC8-67BE-5DBDF2FC1989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62A53E2-0345-DCBF-985B-A17333978A6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Mixte </a:t>
            </a:r>
            <a:endParaRPr lang="en-US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CFA42E62-A535-8023-9958-AFA1903B300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 err="1"/>
              <a:t>Shared</a:t>
            </a:r>
            <a:r>
              <a:rPr lang="fr-FR" dirty="0"/>
              <a:t> Service Center &amp; Local HR Teams</a:t>
            </a:r>
            <a:endParaRPr lang="en-US" dirty="0"/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00103619-B7C0-2718-0D82-30E564531F2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70106BF2-2E1B-63BD-CC24-629B06D9241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dirty="0"/>
              <a:t>50</a:t>
            </a:r>
            <a:endParaRPr lang="en-US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09C5341E-D4CD-868F-C047-E22EDAA2DC9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fr-FR" dirty="0"/>
              <a:t>Legal </a:t>
            </a:r>
            <a:r>
              <a:rPr lang="fr-FR" dirty="0" err="1"/>
              <a:t>Entities</a:t>
            </a:r>
            <a:endParaRPr lang="en-US" dirty="0"/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1D80970D-F31A-489A-29C2-0CD98A7CB3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BBE48D49-6478-2850-C162-9D4D520347F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79985" y="5852451"/>
            <a:ext cx="2500777" cy="231119"/>
          </a:xfrm>
        </p:spPr>
        <p:txBody>
          <a:bodyPr/>
          <a:lstStyle/>
          <a:p>
            <a:r>
              <a:rPr lang="fr-FR" dirty="0"/>
              <a:t>MY </a:t>
            </a:r>
            <a:r>
              <a:rPr lang="fr-FR" dirty="0" err="1"/>
              <a:t>HRPortal</a:t>
            </a:r>
            <a:endParaRPr lang="en-US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6F5F2B68-BCB3-C04B-93AA-13DF16416C0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fr-FR" dirty="0"/>
              <a:t>Portal, </a:t>
            </a:r>
            <a:r>
              <a:rPr lang="fr-FR" dirty="0" err="1"/>
              <a:t>Knowledge</a:t>
            </a:r>
            <a:r>
              <a:rPr lang="fr-FR" dirty="0"/>
              <a:t> Base, Case Management, </a:t>
            </a:r>
            <a:r>
              <a:rPr lang="fr-FR" dirty="0" err="1"/>
              <a:t>Preboarding</a:t>
            </a:r>
            <a:r>
              <a:rPr lang="fr-FR" dirty="0"/>
              <a:t>, </a:t>
            </a:r>
            <a:r>
              <a:rPr lang="fr-FR" dirty="0" err="1"/>
              <a:t>Onboarding</a:t>
            </a:r>
            <a:r>
              <a:rPr lang="fr-FR" dirty="0"/>
              <a:t>, </a:t>
            </a:r>
            <a:r>
              <a:rPr lang="fr-FR" dirty="0" err="1"/>
              <a:t>Offboarding</a:t>
            </a:r>
            <a:r>
              <a:rPr lang="fr-FR" dirty="0"/>
              <a:t>, EDM</a:t>
            </a:r>
            <a:endParaRPr lang="en-US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4D90787-4C60-AC5B-F555-CAF7C9A1945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Espace réservé du pied de page 31">
            <a:extLst>
              <a:ext uri="{FF2B5EF4-FFF2-40B4-BE49-F238E27FC236}">
                <a16:creationId xmlns:a16="http://schemas.microsoft.com/office/drawing/2014/main" id="{084C5826-497E-90F8-BD58-576E5239F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2070" y="6565408"/>
            <a:ext cx="2185988" cy="197797"/>
          </a:xfrm>
        </p:spPr>
        <p:txBody>
          <a:bodyPr/>
          <a:lstStyle/>
          <a:p>
            <a:r>
              <a:rPr lang="en-US"/>
              <a:t>2023 – Property of Neocase Software - Confidential C1</a:t>
            </a:r>
            <a:endParaRPr lang="fr-FR" dirty="0"/>
          </a:p>
        </p:txBody>
      </p:sp>
      <p:sp>
        <p:nvSpPr>
          <p:cNvPr id="33" name="Espace réservé du numéro de diapositive 32">
            <a:extLst>
              <a:ext uri="{FF2B5EF4-FFF2-40B4-BE49-F238E27FC236}">
                <a16:creationId xmlns:a16="http://schemas.microsoft.com/office/drawing/2014/main" id="{1F486EB1-72BC-6FD9-78ED-C64D5A963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509EB-D801-479C-81FD-BEC32E58E0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5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59B04-4955-8FD1-224F-74BA45F0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D5F12-6408-E48A-86E7-38F772CE1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latin typeface="+mn-lt"/>
              </a:rPr>
              <a:t>By deploying the Neocase HR solution, </a:t>
            </a:r>
            <a:r>
              <a:rPr lang="en-US" sz="1600" dirty="0" err="1">
                <a:latin typeface="+mn-lt"/>
              </a:rPr>
              <a:t>Axa</a:t>
            </a:r>
            <a:r>
              <a:rPr lang="en-US" sz="1600" dirty="0">
                <a:latin typeface="+mn-lt"/>
              </a:rPr>
              <a:t> Partners has digitalized the </a:t>
            </a:r>
            <a:r>
              <a:rPr lang="en-US" sz="1600" b="1" dirty="0">
                <a:latin typeface="+mn-lt"/>
              </a:rPr>
              <a:t>management of employee documentation, onboarding and preboarding, and employee requests</a:t>
            </a:r>
            <a:r>
              <a:rPr lang="en-US" sz="1600" dirty="0">
                <a:latin typeface="+mn-lt"/>
              </a:rPr>
              <a:t>. </a:t>
            </a:r>
            <a:r>
              <a:rPr lang="en-US" sz="1600" dirty="0" err="1">
                <a:latin typeface="+mn-lt"/>
              </a:rPr>
              <a:t>Neocase's</a:t>
            </a:r>
            <a:r>
              <a:rPr lang="en-US" sz="1600" dirty="0">
                <a:latin typeface="+mn-lt"/>
              </a:rPr>
              <a:t> flexibility has enabled processes to be </a:t>
            </a:r>
            <a:r>
              <a:rPr lang="en-US" sz="1600" b="1" dirty="0" err="1">
                <a:latin typeface="+mn-lt"/>
              </a:rPr>
              <a:t>customised</a:t>
            </a:r>
            <a:r>
              <a:rPr lang="en-US" sz="1600" dirty="0">
                <a:latin typeface="+mn-lt"/>
              </a:rPr>
              <a:t> and the distribution of requests, based on geographical criteria, skills and specific fields.</a:t>
            </a:r>
          </a:p>
          <a:p>
            <a:pPr algn="just">
              <a:lnSpc>
                <a:spcPct val="120000"/>
              </a:lnSpc>
              <a:spcBef>
                <a:spcPts val="1000"/>
              </a:spcBef>
            </a:pPr>
            <a:r>
              <a:rPr lang="en-US" sz="1600" dirty="0">
                <a:latin typeface="+mn-lt"/>
              </a:rPr>
              <a:t>In 2023, </a:t>
            </a:r>
            <a:r>
              <a:rPr lang="en-US" sz="1600" dirty="0" err="1">
                <a:latin typeface="+mn-lt"/>
              </a:rPr>
              <a:t>Axa</a:t>
            </a:r>
            <a:r>
              <a:rPr lang="en-US" sz="1600" dirty="0">
                <a:latin typeface="+mn-lt"/>
              </a:rPr>
              <a:t> Partners is extending </a:t>
            </a:r>
            <a:r>
              <a:rPr lang="en-US" sz="1600" dirty="0" err="1">
                <a:latin typeface="+mn-lt"/>
              </a:rPr>
              <a:t>Neocase's</a:t>
            </a:r>
            <a:r>
              <a:rPr lang="en-US" sz="1600" dirty="0">
                <a:latin typeface="+mn-lt"/>
              </a:rPr>
              <a:t> functionalities to the </a:t>
            </a:r>
            <a:r>
              <a:rPr lang="en-US" sz="1600" b="1" dirty="0">
                <a:latin typeface="+mn-lt"/>
              </a:rPr>
              <a:t>offboarding process </a:t>
            </a:r>
            <a:r>
              <a:rPr lang="en-US" sz="1600" dirty="0">
                <a:latin typeface="+mn-lt"/>
              </a:rPr>
              <a:t>by automating exit interviews and is studying the automatic generation of employment contracts as well as the potential integration </a:t>
            </a:r>
            <a:r>
              <a:rPr lang="en-US" sz="1600" b="1" dirty="0">
                <a:latin typeface="+mn-lt"/>
              </a:rPr>
              <a:t>of AI-driven support </a:t>
            </a:r>
            <a:r>
              <a:rPr lang="en-US" sz="1600" dirty="0">
                <a:latin typeface="+mn-lt"/>
              </a:rPr>
              <a:t>for HR managers.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52706D-BAE2-A717-F735-CC0E02B55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2022 – Property of Neocase Software - Confidential C1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C1F832-A7F1-A62D-4C6A-770EF35A1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3509EB-D801-479C-81FD-BEC32E58E0F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8D628FA5-587C-969C-F406-21F6842C85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" b="1908"/>
          <a:stretch/>
        </p:blipFill>
        <p:spPr>
          <a:xfrm>
            <a:off x="554038" y="955644"/>
            <a:ext cx="1124637" cy="1081721"/>
          </a:xfrm>
        </p:spPr>
      </p:pic>
      <p:pic>
        <p:nvPicPr>
          <p:cNvPr id="7" name="Image 6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B0E499D2-4700-5145-FC50-692E2D628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60" y="313132"/>
            <a:ext cx="1779329" cy="3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53432"/>
      </p:ext>
    </p:extLst>
  </p:cSld>
  <p:clrMapOvr>
    <a:masterClrMapping/>
  </p:clrMapOvr>
</p:sld>
</file>

<file path=ppt/theme/theme1.xml><?xml version="1.0" encoding="utf-8"?>
<a:theme xmlns:a="http://schemas.openxmlformats.org/drawingml/2006/main" name="2020_Neocase Template Slides">
  <a:themeElements>
    <a:clrScheme name="Custom 1">
      <a:dk1>
        <a:srgbClr val="191923"/>
      </a:dk1>
      <a:lt1>
        <a:srgbClr val="F4F4F6"/>
      </a:lt1>
      <a:dk2>
        <a:srgbClr val="191923"/>
      </a:dk2>
      <a:lt2>
        <a:srgbClr val="FEFEFF"/>
      </a:lt2>
      <a:accent1>
        <a:srgbClr val="2962FF"/>
      </a:accent1>
      <a:accent2>
        <a:srgbClr val="5B29FF"/>
      </a:accent2>
      <a:accent3>
        <a:srgbClr val="FFAD00"/>
      </a:accent3>
      <a:accent4>
        <a:srgbClr val="FFCC0F"/>
      </a:accent4>
      <a:accent5>
        <a:srgbClr val="8B00D6"/>
      </a:accent5>
      <a:accent6>
        <a:srgbClr val="58B9FA"/>
      </a:accent6>
      <a:hlink>
        <a:srgbClr val="2962FF"/>
      </a:hlink>
      <a:folHlink>
        <a:srgbClr val="5481FF"/>
      </a:folHlink>
    </a:clrScheme>
    <a:fontScheme name="Custom 8">
      <a:majorFont>
        <a:latin typeface="Montserrat-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12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72000" rIns="72000" bIns="72000" rtlCol="0" anchor="ctr" anchorCtr="0">
        <a:noAutofit/>
      </a:bodyPr>
      <a:lstStyle>
        <a:defPPr algn="l">
          <a:lnSpc>
            <a:spcPct val="120000"/>
          </a:lnSpc>
          <a:spcBef>
            <a:spcPts val="1000"/>
          </a:spcBef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1 - Neocase-Corporate-PPT-Template" id="{1A6F8F77-F72D-488A-8514-A98EB8F409BC}" vid="{28D63609-AAA9-4CA1-956A-EE188E93B0A9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020_Demo Slides">
  <a:themeElements>
    <a:clrScheme name="Custom 1">
      <a:dk1>
        <a:srgbClr val="191923"/>
      </a:dk1>
      <a:lt1>
        <a:srgbClr val="F4F4F6"/>
      </a:lt1>
      <a:dk2>
        <a:srgbClr val="191923"/>
      </a:dk2>
      <a:lt2>
        <a:srgbClr val="FEFEFF"/>
      </a:lt2>
      <a:accent1>
        <a:srgbClr val="2962FF"/>
      </a:accent1>
      <a:accent2>
        <a:srgbClr val="5B29FF"/>
      </a:accent2>
      <a:accent3>
        <a:srgbClr val="FFAD00"/>
      </a:accent3>
      <a:accent4>
        <a:srgbClr val="FFCC0F"/>
      </a:accent4>
      <a:accent5>
        <a:srgbClr val="8B00D6"/>
      </a:accent5>
      <a:accent6>
        <a:srgbClr val="58B9FA"/>
      </a:accent6>
      <a:hlink>
        <a:srgbClr val="2962FF"/>
      </a:hlink>
      <a:folHlink>
        <a:srgbClr val="5481FF"/>
      </a:folHlink>
    </a:clrScheme>
    <a:fontScheme name="Neocase Template Fonts">
      <a:majorFont>
        <a:latin typeface="Montserrat-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144000" bIns="36000" rtlCol="0">
        <a:spAutoFit/>
      </a:bodyPr>
      <a:lstStyle>
        <a:defPPr>
          <a:lnSpc>
            <a:spcPct val="12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1 - Neocase-Corporate-PPT-Template" id="{1A6F8F77-F72D-488A-8514-A98EB8F409BC}" vid="{31EA1C8B-4ABC-4EB4-ACDC-C371921E769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C11210879C3C489076D709679235B4" ma:contentTypeVersion="11" ma:contentTypeDescription="Crée un document." ma:contentTypeScope="" ma:versionID="ffdb557b97a0e74cd37f16380e3ec4ee">
  <xsd:schema xmlns:xsd="http://www.w3.org/2001/XMLSchema" xmlns:xs="http://www.w3.org/2001/XMLSchema" xmlns:p="http://schemas.microsoft.com/office/2006/metadata/properties" xmlns:ns2="49dadf63-a883-453a-9cf5-567964505402" xmlns:ns3="615f51bb-ce6e-40c9-a54a-b9b834a7d020" targetNamespace="http://schemas.microsoft.com/office/2006/metadata/properties" ma:root="true" ma:fieldsID="146907aad3832d311306494223a7f9b5" ns2:_="" ns3:_="">
    <xsd:import namespace="49dadf63-a883-453a-9cf5-567964505402"/>
    <xsd:import namespace="615f51bb-ce6e-40c9-a54a-b9b834a7d0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adf63-a883-453a-9cf5-5679645054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c0978172-002a-41a3-ac92-96aadcbbd7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f51bb-ce6e-40c9-a54a-b9b834a7d02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edd3490-8a2d-4a65-9420-274c8ca52e25}" ma:internalName="TaxCatchAll" ma:showField="CatchAllData" ma:web="615f51bb-ce6e-40c9-a54a-b9b834a7d0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dadf63-a883-453a-9cf5-567964505402">
      <Terms xmlns="http://schemas.microsoft.com/office/infopath/2007/PartnerControls"/>
    </lcf76f155ced4ddcb4097134ff3c332f>
    <TaxCatchAll xmlns="615f51bb-ce6e-40c9-a54a-b9b834a7d0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C5BF22-191B-4D4C-994A-B437B3B10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dadf63-a883-453a-9cf5-567964505402"/>
    <ds:schemaRef ds:uri="615f51bb-ce6e-40c9-a54a-b9b834a7d0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D2B104-922B-4026-B710-3F3A35CE54DA}">
  <ds:schemaRefs>
    <ds:schemaRef ds:uri="http://schemas.microsoft.com/office/2006/metadata/properties"/>
    <ds:schemaRef ds:uri="http://schemas.microsoft.com/office/infopath/2007/PartnerControls"/>
    <ds:schemaRef ds:uri="49dadf63-a883-453a-9cf5-567964505402"/>
    <ds:schemaRef ds:uri="615f51bb-ce6e-40c9-a54a-b9b834a7d020"/>
  </ds:schemaRefs>
</ds:datastoreItem>
</file>

<file path=customXml/itemProps3.xml><?xml version="1.0" encoding="utf-8"?>
<ds:datastoreItem xmlns:ds="http://schemas.openxmlformats.org/officeDocument/2006/customXml" ds:itemID="{D39AE8E7-E447-4398-9FE7-C688E54D8B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2021 - Neocase-Corporate-PPT-Template</Template>
  <TotalTime>27217</TotalTime>
  <Words>371</Words>
  <Application>Microsoft Office PowerPoint</Application>
  <PresentationFormat>Grand écran</PresentationFormat>
  <Paragraphs>35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15" baseType="lpstr">
      <vt:lpstr>Calibri Light</vt:lpstr>
      <vt:lpstr>Montserrat Medium</vt:lpstr>
      <vt:lpstr>Courier New</vt:lpstr>
      <vt:lpstr>Segoe UI</vt:lpstr>
      <vt:lpstr>Calibri</vt:lpstr>
      <vt:lpstr>Arial</vt:lpstr>
      <vt:lpstr>Segoe UI Semibold</vt:lpstr>
      <vt:lpstr>Montserrat</vt:lpstr>
      <vt:lpstr>Montserrat-Bold</vt:lpstr>
      <vt:lpstr>Wingdings</vt:lpstr>
      <vt:lpstr>2020_Neocase Template Slides</vt:lpstr>
      <vt:lpstr>Conception personnalisée</vt:lpstr>
      <vt:lpstr>2020_Demo Slides</vt:lpstr>
      <vt:lpstr>Présentation PowerPoint</vt:lpstr>
      <vt:lpstr>Solution</vt:lpstr>
    </vt:vector>
  </TitlesOfParts>
  <Manager>lsander@neocasesoftware.com</Manager>
  <Company>Neocase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Success Stories</dc:title>
  <dc:subject>Neocase Presentation</dc:subject>
  <dc:creator>Andreea Extrat Arhip</dc:creator>
  <cp:lastModifiedBy>Garance Marie</cp:lastModifiedBy>
  <cp:revision>127</cp:revision>
  <dcterms:created xsi:type="dcterms:W3CDTF">2021-01-29T17:41:10Z</dcterms:created>
  <dcterms:modified xsi:type="dcterms:W3CDTF">2024-01-08T12:55:12Z</dcterms:modified>
  <cp:category>Neocase 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8172d60-dc33-412f-addb-aa66c5db1a1f_Enabled">
    <vt:lpwstr>true</vt:lpwstr>
  </property>
  <property fmtid="{D5CDD505-2E9C-101B-9397-08002B2CF9AE}" pid="3" name="MSIP_Label_58172d60-dc33-412f-addb-aa66c5db1a1f_SetDate">
    <vt:lpwstr>2023-11-02T14:26:11Z</vt:lpwstr>
  </property>
  <property fmtid="{D5CDD505-2E9C-101B-9397-08002B2CF9AE}" pid="4" name="MSIP_Label_58172d60-dc33-412f-addb-aa66c5db1a1f_Method">
    <vt:lpwstr>Standard</vt:lpwstr>
  </property>
  <property fmtid="{D5CDD505-2E9C-101B-9397-08002B2CF9AE}" pid="5" name="MSIP_Label_58172d60-dc33-412f-addb-aa66c5db1a1f_Name">
    <vt:lpwstr>Confidential C1</vt:lpwstr>
  </property>
  <property fmtid="{D5CDD505-2E9C-101B-9397-08002B2CF9AE}" pid="6" name="MSIP_Label_58172d60-dc33-412f-addb-aa66c5db1a1f_SiteId">
    <vt:lpwstr>a98804fb-af79-435d-b172-d32e0be30e1d</vt:lpwstr>
  </property>
  <property fmtid="{D5CDD505-2E9C-101B-9397-08002B2CF9AE}" pid="7" name="MSIP_Label_58172d60-dc33-412f-addb-aa66c5db1a1f_ActionId">
    <vt:lpwstr>4a7a8b82-050d-4edb-b460-7fdbf7e0e0ad</vt:lpwstr>
  </property>
  <property fmtid="{D5CDD505-2E9C-101B-9397-08002B2CF9AE}" pid="8" name="MSIP_Label_58172d60-dc33-412f-addb-aa66c5db1a1f_ContentBits">
    <vt:lpwstr>0</vt:lpwstr>
  </property>
  <property fmtid="{D5CDD505-2E9C-101B-9397-08002B2CF9AE}" pid="9" name="ContentTypeId">
    <vt:lpwstr>0x01010072C11210879C3C489076D709679235B4</vt:lpwstr>
  </property>
  <property fmtid="{D5CDD505-2E9C-101B-9397-08002B2CF9AE}" pid="10" name="Order">
    <vt:r8>500</vt:r8>
  </property>
  <property fmtid="{D5CDD505-2E9C-101B-9397-08002B2CF9AE}" pid="11" name="MediaServiceImageTags">
    <vt:lpwstr/>
  </property>
</Properties>
</file>